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</p:sldIdLst>
  <p:sldSz cx="12192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<Relationship Id="rId38" Type="http://schemas.openxmlformats.org/officeDocument/2006/relationships/slide" Target="slides/slide32.xml"/><Relationship Id="rId39" Type="http://schemas.openxmlformats.org/officeDocument/2006/relationships/slide" Target="slides/slide33.xml"/><Relationship Id="rId40" Type="http://schemas.openxmlformats.org/officeDocument/2006/relationships/slide" Target="slides/slide34.xml"/><Relationship Id="rId41" Type="http://schemas.openxmlformats.org/officeDocument/2006/relationships/slide" Target="slides/slide35.xml"/><Relationship Id="rId42" Type="http://schemas.openxmlformats.org/officeDocument/2006/relationships/slide" Target="slides/slide36.xml"/><Relationship Id="rId43" Type="http://schemas.openxmlformats.org/officeDocument/2006/relationships/slide" Target="slides/slide37.xml"/><Relationship Id="rId44" Type="http://schemas.openxmlformats.org/officeDocument/2006/relationships/slide" Target="slides/slide38.xml"/><Relationship Id="rId45" Type="http://schemas.openxmlformats.org/officeDocument/2006/relationships/slide" Target="slides/slide39.xml"/><Relationship Id="rId46" Type="http://schemas.openxmlformats.org/officeDocument/2006/relationships/slide" Target="slides/slide40.xml"/><Relationship Id="rId47" Type="http://schemas.openxmlformats.org/officeDocument/2006/relationships/slide" Target="slides/slide41.xml"/><Relationship Id="rId48" Type="http://schemas.openxmlformats.org/officeDocument/2006/relationships/slide" Target="slides/slide42.xml"/><Relationship Id="rId49" Type="http://schemas.openxmlformats.org/officeDocument/2006/relationships/slide" Target="slides/slide43.xml"/><Relationship Id="rId50" Type="http://schemas.openxmlformats.org/officeDocument/2006/relationships/slide" Target="slides/slide44.xml"/><Relationship Id="rId51" Type="http://schemas.openxmlformats.org/officeDocument/2006/relationships/slide" Target="slides/slide45.xml"/><Relationship Id="rId52" Type="http://schemas.openxmlformats.org/officeDocument/2006/relationships/slide" Target="slides/slide46.xml"/><Relationship Id="rId53" Type="http://schemas.openxmlformats.org/officeDocument/2006/relationships/slide" Target="slides/slide47.xml"/><Relationship Id="rId54" Type="http://schemas.openxmlformats.org/officeDocument/2006/relationships/slide" Target="slides/slide48.xml"/><Relationship Id="rId55" Type="http://schemas.openxmlformats.org/officeDocument/2006/relationships/slide" Target="slides/slide49.xml"/><Relationship Id="rId56" Type="http://schemas.openxmlformats.org/officeDocument/2006/relationships/slide" Target="slides/slide50.xml"/><Relationship Id="rId57" Type="http://schemas.openxmlformats.org/officeDocument/2006/relationships/slide" Target="slides/slide51.xml"/><Relationship Id="rId58" Type="http://schemas.openxmlformats.org/officeDocument/2006/relationships/slide" Target="slides/slide52.xml"/><Relationship Id="rId59" Type="http://schemas.openxmlformats.org/officeDocument/2006/relationships/slide" Target="slides/slide53.xml"/><Relationship Id="rId60" Type="http://schemas.openxmlformats.org/officeDocument/2006/relationships/slide" Target="slides/slide54.xml"/><Relationship Id="rId61" Type="http://schemas.openxmlformats.org/officeDocument/2006/relationships/slide" Target="slides/slide55.xml"/><Relationship Id="rId62" Type="http://schemas.openxmlformats.org/officeDocument/2006/relationships/slide" Target="slides/slide56.xml"/><Relationship Id="rId63" Type="http://schemas.openxmlformats.org/officeDocument/2006/relationships/slide" Target="slides/slide57.xml"/><Relationship Id="rId64" Type="http://schemas.openxmlformats.org/officeDocument/2006/relationships/slide" Target="slides/slide58.xml"/><Relationship Id="rId65" Type="http://schemas.openxmlformats.org/officeDocument/2006/relationships/slide" Target="slides/slide59.xml"/><Relationship Id="rId66" Type="http://schemas.openxmlformats.org/officeDocument/2006/relationships/slide" Target="slides/slide60.xml"/><Relationship Id="rId67" Type="http://schemas.openxmlformats.org/officeDocument/2006/relationships/slide" Target="slides/slide61.xml"/><Relationship Id="rId68" Type="http://schemas.openxmlformats.org/officeDocument/2006/relationships/slide" Target="slides/slide62.xml"/><Relationship Id="rId69" Type="http://schemas.openxmlformats.org/officeDocument/2006/relationships/slide" Target="slides/slide63.xml"/><Relationship Id="rId70" Type="http://schemas.openxmlformats.org/officeDocument/2006/relationships/slide" Target="slides/slide64.xml"/><Relationship Id="rId71" Type="http://schemas.openxmlformats.org/officeDocument/2006/relationships/slide" Target="slides/slide65.xml"/><Relationship Id="rId72" Type="http://schemas.openxmlformats.org/officeDocument/2006/relationships/slide" Target="slides/slide66.xml"/><Relationship Id="rId73" Type="http://schemas.openxmlformats.org/officeDocument/2006/relationships/slide" Target="slides/slide67.xml"/><Relationship Id="rId74" Type="http://schemas.openxmlformats.org/officeDocument/2006/relationships/slide" Target="slides/slide68.xml"/><Relationship Id="rId75" Type="http://schemas.openxmlformats.org/officeDocument/2006/relationships/slide" Target="slides/slide69.xml"/><Relationship Id="rId76" Type="http://schemas.openxmlformats.org/officeDocument/2006/relationships/slide" Target="slides/slide70.xml"/><Relationship Id="rId77" Type="http://schemas.openxmlformats.org/officeDocument/2006/relationships/slide" Target="slides/slide71.xml"/><Relationship Id="rId78" Type="http://schemas.openxmlformats.org/officeDocument/2006/relationships/slide" Target="slides/slide72.xml"/><Relationship Id="rId79" Type="http://schemas.openxmlformats.org/officeDocument/2006/relationships/slide" Target="slides/slide73.xml"/><Relationship Id="rId80" Type="http://schemas.openxmlformats.org/officeDocument/2006/relationships/slide" Target="slides/slide74.xml"/><Relationship Id="rId81" Type="http://schemas.openxmlformats.org/officeDocument/2006/relationships/slide" Target="slides/slide75.xml"/><Relationship Id="rId82" Type="http://schemas.openxmlformats.org/officeDocument/2006/relationships/slide" Target="slides/slide76.xml"/><Relationship Id="rId83" Type="http://schemas.openxmlformats.org/officeDocument/2006/relationships/slide" Target="slides/slide77.xml"/><Relationship Id="rId84" Type="http://schemas.openxmlformats.org/officeDocument/2006/relationships/slide" Target="slides/slide78.xml"/><Relationship Id="rId85" Type="http://schemas.openxmlformats.org/officeDocument/2006/relationships/slide" Target="slides/slide79.xml"/><Relationship Id="rId86" Type="http://schemas.openxmlformats.org/officeDocument/2006/relationships/slide" Target="slides/slide80.xml"/><Relationship Id="rId87" Type="http://schemas.openxmlformats.org/officeDocument/2006/relationships/slide" Target="slides/slide81.xml"/><Relationship Id="rId88" Type="http://schemas.openxmlformats.org/officeDocument/2006/relationships/slide" Target="slides/slide82.xml"/><Relationship Id="rId89" Type="http://schemas.openxmlformats.org/officeDocument/2006/relationships/slide" Target="slides/slide83.xml"/><Relationship Id="rId90" Type="http://schemas.openxmlformats.org/officeDocument/2006/relationships/slide" Target="slides/slide84.xml"/><Relationship Id="rId91" Type="http://schemas.openxmlformats.org/officeDocument/2006/relationships/slide" Target="slides/slide85.xml"/><Relationship Id="rId92" Type="http://schemas.openxmlformats.org/officeDocument/2006/relationships/slide" Target="slides/slide86.xml"/><Relationship Id="rId93" Type="http://schemas.openxmlformats.org/officeDocument/2006/relationships/slide" Target="slides/slide87.xml"/><Relationship Id="rId94" Type="http://schemas.openxmlformats.org/officeDocument/2006/relationships/slide" Target="slides/slide88.xml"/><Relationship Id="rId95" Type="http://schemas.openxmlformats.org/officeDocument/2006/relationships/slide" Target="slides/slide89.xml"/><Relationship Id="rId96" Type="http://schemas.openxmlformats.org/officeDocument/2006/relationships/slide" Target="slides/slide9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8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9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0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1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2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3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4.png"/><Relationship Id="rId3" Type="http://schemas.openxmlformats.org/officeDocument/2006/relationships/image" Target="../media/image75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6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7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8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9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0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1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2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3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4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5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6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7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8.png"/><Relationship Id="rId3" Type="http://schemas.openxmlformats.org/officeDocument/2006/relationships/image" Target="../media/image89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0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/>
            </a:pPr>
            <a:r>
              <a:t>data01文字概况</a:t>
            </a:r>
            <a:br/>
          </a:p>
          <a:p>
            <a:r>
              <a:t>CPU核心4</a:t>
            </a:r>
          </a:p>
          <a:p>
            <a:r>
              <a:t>Memory  5.71G</a:t>
            </a:r>
          </a:p>
          <a:p>
            <a:r>
              <a:t>Swap    0.50G</a:t>
            </a:r>
            <a:br/>
          </a:p>
          <a:p>
            <a:pPr>
              <a:defRPr sz="2500"/>
            </a:pPr>
            <a:r>
              <a:t>内存使用概况</a:t>
            </a:r>
            <a:br/>
          </a:p>
          <a:p>
            <a:r>
              <a:t>内存使用率大于80%的时间占比为0.0% 总时间为0分钟 进入警戒区间0次</a:t>
            </a:r>
            <a:br/>
            <a:r>
              <a:t>内存使用率大于90%的时间占比为0.0% 总时间为0分钟 触发报警0次</a:t>
            </a:r>
            <a:br/>
          </a:p>
          <a:p>
            <a:pPr>
              <a:defRPr sz="2500"/>
            </a:pPr>
            <a:r>
              <a:t>机器负荷概况</a:t>
            </a:r>
            <a:br/>
          </a:p>
          <a:p>
            <a:r>
              <a:t>平均运行进程数量大于2.0的时间占比为0.1% 总时间为10分钟 进入警戒区间7次</a:t>
            </a:r>
            <a:br/>
            <a:r>
              <a:t>平均运行进程数量大于4的时间占比为0.0% 总时间为2分钟 进入警戒区间2次</a:t>
            </a:r>
            <a:br/>
            <a:br/>
            <a:r>
              <a:t>平均阻塞进程数量大于1.0的时间占比为0.0% 总时间为0分钟 进入警戒区间0次</a:t>
            </a:r>
            <a:br/>
            <a:r>
              <a:t>平均阻塞进程数量大于2.0的时间占比为0.0% 总时间为0分钟 进入警戒区间0次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/>
            </a:pPr>
            <a:r>
              <a:t>data03文字概况</a:t>
            </a:r>
            <a:br/>
          </a:p>
          <a:p>
            <a:r>
              <a:t>CPU核心4</a:t>
            </a:r>
          </a:p>
          <a:p>
            <a:r>
              <a:t>Memory  3.74G</a:t>
            </a:r>
          </a:p>
          <a:p>
            <a:r>
              <a:t>Swap    0.50G</a:t>
            </a:r>
            <a:br/>
          </a:p>
          <a:p>
            <a:pPr>
              <a:defRPr sz="2500"/>
            </a:pPr>
            <a:r>
              <a:t>内存使用概况</a:t>
            </a:r>
            <a:br/>
          </a:p>
          <a:p>
            <a:r>
              <a:t>内存使用率大于80%的时间占比为0.0% 总时间为0分钟 进入警戒区间0次</a:t>
            </a:r>
            <a:br/>
            <a:r>
              <a:t>内存使用率大于90%的时间占比为0.0% 总时间为0分钟 触发报警0次</a:t>
            </a:r>
            <a:br/>
          </a:p>
          <a:p>
            <a:pPr>
              <a:defRPr sz="2500"/>
            </a:pPr>
            <a:r>
              <a:t>机器负荷概况</a:t>
            </a:r>
            <a:br/>
          </a:p>
          <a:p>
            <a:r>
              <a:t>平均运行进程数量大于2.0的时间占比为0.1% 总时间为8分钟 进入警戒区间8次</a:t>
            </a:r>
            <a:br/>
            <a:r>
              <a:t>平均运行进程数量大于4的时间占比为0.0% 总时间为0分钟 进入警戒区间0次</a:t>
            </a:r>
            <a:br/>
            <a:br/>
            <a:r>
              <a:t>平均阻塞进程数量大于1.0的时间占比为0.0% 总时间为3分钟 进入警戒区间32次</a:t>
            </a:r>
            <a:br/>
            <a:r>
              <a:t>平均阻塞进程数量大于2.0的时间占比为0.0% 总时间为0分钟 进入警戒区间3次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3_1557100800000_1557705599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" name="Picture 2" descr="data03_1557100800000_1557705599000_running_block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Memory、Swap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data03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Procs_Running、Procs_Blocked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3_1557100800000_1557705599000_war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3" name="Picture 2" descr="data03_1557100800000_1557705599000err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data03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500"/>
            </a:pPr>
            <a:r>
              <a:t>内存使用概况</a:t>
            </a:r>
            <a:br/>
          </a:p>
          <a:p>
            <a:pPr>
              <a:defRPr sz="1000"/>
            </a:pPr>
            <a:r>
              <a:t>内存使用率大于80%的时间占比为0.0% 总时间为0分钟 进入警戒区间0次</a:t>
            </a:r>
            <a:br/>
            <a:r>
              <a:t>内存使用率大于90%的时间占比为0.0% 总时间为0分钟 触发报警0次</a:t>
            </a:r>
            <a:br/>
          </a:p>
          <a:p>
            <a:pPr>
              <a:defRPr sz="1500"/>
            </a:pPr>
            <a:r>
              <a:t>机器负荷概况</a:t>
            </a:r>
            <a:br/>
          </a:p>
          <a:p>
            <a:pPr>
              <a:defRPr sz="1000"/>
            </a:pPr>
            <a:r>
              <a:t>平均运行进程数量大于2.0的时间占比为0.1% 总时间为8分钟 进入警戒区间8次</a:t>
            </a:r>
            <a:br/>
            <a:r>
              <a:t>平均运行进程数量大于4的时间占比为0.0% 总时间为0分钟 进入警戒区间0次</a:t>
            </a:r>
            <a:br/>
            <a:br/>
            <a:r>
              <a:t>平均阻塞进程数量大于1.0的时间占比为0.0% 总时间为3分钟 进入警戒区间32次</a:t>
            </a:r>
            <a:br/>
            <a:r>
              <a:t>平均阻塞进程数量大于2.0的时间占比为0.0% 总时间为0分钟 进入警戒区间3次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Warning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data03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Error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3_1557207360000_155720796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data03 警报0</a:t>
            </a:r>
            <a:br/>
            <a:r>
              <a:t>2019-05-07 05:36:00  --  2019-05-07 05:46:00</a:t>
            </a:r>
            <a:br/>
            <a:r>
              <a:t>警报持续时间 600.0s</a:t>
            </a:r>
            <a:br/>
            <a:r>
              <a:t>内存警报次数 0</a:t>
            </a:r>
            <a:br/>
            <a:r>
              <a:t>procs_running警报次数 0</a:t>
            </a:r>
            <a:br/>
            <a:r>
              <a:t>procs_blocked警报次数 1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 -u /home/xxstrategy/sensitive_word_filtration/thrift/sensitive_word_filtration_server.py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8.45%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127.01%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 --datadir=/data/database/mysql/ --pid-file=/data/database/mysql//pdatbiz03.rmz.flamingo-inc.com.pid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/home/xxsearch/xxsearch_applist_gp/xxsearch_applist_server.py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5.97%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5.02%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/home/xxsearch/xxsearch_applist_66_android/xxsearch_applist_66_android_server.py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/home/xxsearch/xxsearch_applist/xxsearch_applist_server.py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5.96%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/home/xxsearch/xxsearch_applist_66_ios/xxsearch_applist_66_ios_server.py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/home/xxsearch/xxsearch_applist/xxsearch_applist_server_test.py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3.40%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/home/xxsearch/xxsearch_question/xxsearch_question_server.py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/home/xxsearch/xxsearch_applist_gp/xxsearch_applist_server_test.py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3_1557215760000_155721630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data03 警报1</a:t>
            </a:r>
            <a:br/>
            <a:r>
              <a:t>2019-05-07 07:56:00  --  2019-05-07 08:05:00</a:t>
            </a:r>
            <a:br/>
            <a:r>
              <a:t>警报持续时间 540.0s</a:t>
            </a:r>
            <a:br/>
            <a:r>
              <a:t>内存警报次数 0</a:t>
            </a:r>
            <a:br/>
            <a:r>
              <a:t>procs_running警报次数 0</a:t>
            </a:r>
            <a:br/>
            <a:r>
              <a:t>procs_blocked警报次数 1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 -u /home/xxstrategy/sensitive_word_filtration/thrift/sensitive_word_filtration_server.py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28.91%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116.07%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 --datadir=/data/database/mysql/ --pid-file=/data/database/mysql//pdatbiz03.rmz.flamingo-inc.com.pid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/home/xxsearch/xxsearch_applist_gp/xxsearch_applist_server.py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/home/xxsearch/xxsearch_applist_66_android/xxsearch_applist_66_android_server.py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/home/xxsearch/xxsearch_applist/xxsearch_applist_server.py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1.14%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/home/xxsearch/xxsearch_applist_66_ios/xxsearch_applist_66_ios_server.py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/home/xxsearch/xxsearch_applist/xxsearch_applist_server_test.py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/home/xxsearch/xxsearch_question/xxsearch_question_server.py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/home/xxsearch/xxsearch_applist_gp/xxsearch_applist_server_test.py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0.94%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3_1557593760000_155759430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data03 警报2</a:t>
            </a:r>
            <a:br/>
            <a:r>
              <a:t>2019-05-11 16:56:00  --  2019-05-11 17:05:00</a:t>
            </a:r>
            <a:br/>
            <a:r>
              <a:t>警报持续时间 540.0s</a:t>
            </a:r>
            <a:br/>
            <a:r>
              <a:t>内存警报次数 0</a:t>
            </a:r>
            <a:br/>
            <a:r>
              <a:t>procs_running警报次数 0</a:t>
            </a:r>
            <a:br/>
            <a:r>
              <a:t>procs_blocked警报次数 1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39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 -u /home/xxstrategy/sensitive_word_filtration/thrift/sensitive_word_filtration_server.py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0.91G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0.90G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7.95%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73.34%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0.91G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0.90G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 --datadir=/data/database/mysql/ --pid-file=/data/database/mysql//pdatbiz03.rmz.flamingo-inc.com.pid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/home/xxsearch/xxsearch_applist_gp/xxsearch_applist_server.py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2.20%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/home/xxsearch/xxsearch_applist_66_android/xxsearch_applist_66_android_server.py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2.52%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/home/xxsearch/xxsearch_applist_66_ios/xxsearch_applist_66_ios_server.py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/home/xxsearch/xxsearch_applist/xxsearch_applist_server_test.py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8.21%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/home/xxsearch/xxsearch_question/xxsearch_question_server.py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/home/xxsearch/xxsearch_applist_gp/xxsearch_applist_server_test.py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/>
            </a:pPr>
            <a:r>
              <a:t>data07文字概况</a:t>
            </a:r>
            <a:br/>
          </a:p>
          <a:p>
            <a:r>
              <a:t>CPU核心1</a:t>
            </a:r>
          </a:p>
          <a:p>
            <a:r>
              <a:t>Memory  2.82G</a:t>
            </a:r>
          </a:p>
          <a:p>
            <a:r>
              <a:t>Swap    0.50G</a:t>
            </a:r>
            <a:br/>
          </a:p>
          <a:p>
            <a:pPr>
              <a:defRPr sz="2500"/>
            </a:pPr>
            <a:r>
              <a:t>内存使用概况</a:t>
            </a:r>
            <a:br/>
          </a:p>
          <a:p>
            <a:r>
              <a:t>内存使用率大于80%的时间占比为0.0% 总时间为0分钟 进入警戒区间0次</a:t>
            </a:r>
            <a:br/>
            <a:r>
              <a:t>内存使用率大于90%的时间占比为0.0% 总时间为0分钟 触发报警0次</a:t>
            </a:r>
            <a:br/>
          </a:p>
          <a:p>
            <a:pPr>
              <a:defRPr sz="2500"/>
            </a:pPr>
            <a:r>
              <a:t>机器负荷概况</a:t>
            </a:r>
            <a:br/>
          </a:p>
          <a:p>
            <a:r>
              <a:t>平均运行进程数量大于0.5的时间占比为0.0% 总时间为0分钟 进入警戒区间0次</a:t>
            </a:r>
            <a:br/>
            <a:r>
              <a:t>平均运行进程数量大于1的时间占比为0.0% 总时间为0分钟 进入警戒区间0次</a:t>
            </a:r>
            <a:br/>
            <a:br/>
            <a:r>
              <a:t>平均阻塞进程数量大于0.25的时间占比为0.0% 总时间为0分钟 进入警戒区间0次</a:t>
            </a:r>
            <a:br/>
            <a:r>
              <a:t>平均阻塞进程数量大于0.5的时间占比为0.0% 总时间为0分钟 进入警戒区间0次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7_1557100800000_1557705599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" name="Picture 2" descr="data07_1557100800000_1557705599000_running_block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data07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Memory、Swap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data07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Procs_Running、Procs_Blocked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7_1557100800000_1557705599000_war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3" name="Picture 2" descr="data07_1557100800000_1557705599000err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data07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500"/>
            </a:pPr>
            <a:r>
              <a:t>内存使用概况</a:t>
            </a:r>
            <a:br/>
          </a:p>
          <a:p>
            <a:pPr>
              <a:defRPr sz="1000"/>
            </a:pPr>
            <a:r>
              <a:t>内存使用率大于80%的时间占比为0.0% 总时间为0分钟 进入警戒区间0次</a:t>
            </a:r>
            <a:br/>
            <a:r>
              <a:t>内存使用率大于90%的时间占比为0.0% 总时间为0分钟 触发报警0次</a:t>
            </a:r>
            <a:br/>
          </a:p>
          <a:p>
            <a:pPr>
              <a:defRPr sz="1500"/>
            </a:pPr>
            <a:r>
              <a:t>机器负荷概况</a:t>
            </a:r>
            <a:br/>
          </a:p>
          <a:p>
            <a:pPr>
              <a:defRPr sz="1000"/>
            </a:pPr>
            <a:r>
              <a:t>平均运行进程数量大于0.5的时间占比为0.0% 总时间为0分钟 进入警戒区间0次</a:t>
            </a:r>
            <a:br/>
            <a:r>
              <a:t>平均运行进程数量大于1的时间占比为0.0% 总时间为0分钟 进入警戒区间0次</a:t>
            </a:r>
            <a:br/>
            <a:br/>
            <a:r>
              <a:t>平均阻塞进程数量大于0.25的时间占比为0.0% 总时间为0分钟 进入警戒区间0次</a:t>
            </a:r>
            <a:br/>
            <a:r>
              <a:t>平均阻塞进程数量大于0.5的时间占比为0.0% 总时间为0分钟 进入警戒区间0次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Warning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data07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Error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/>
            </a:pPr>
            <a:r>
              <a:t>data09文字概况</a:t>
            </a:r>
            <a:br/>
          </a:p>
          <a:p>
            <a:r>
              <a:t>CPU核心1</a:t>
            </a:r>
          </a:p>
          <a:p>
            <a:r>
              <a:t>Memory  2.95G</a:t>
            </a:r>
          </a:p>
          <a:p>
            <a:r>
              <a:t>Swap    0.50G</a:t>
            </a:r>
            <a:br/>
          </a:p>
          <a:p>
            <a:pPr>
              <a:defRPr sz="2500"/>
            </a:pPr>
            <a:r>
              <a:t>内存使用概况</a:t>
            </a:r>
            <a:br/>
          </a:p>
          <a:p>
            <a:r>
              <a:t>内存使用率大于80%的时间占比为1.2% 总时间为122分钟 进入警戒区间5次</a:t>
            </a:r>
            <a:br/>
            <a:r>
              <a:t>内存使用率大于90%的时间占比为0.0% 总时间为0分钟 触发报警0次</a:t>
            </a:r>
            <a:br/>
          </a:p>
          <a:p>
            <a:pPr>
              <a:defRPr sz="2500"/>
            </a:pPr>
            <a:r>
              <a:t>机器负荷概况</a:t>
            </a:r>
            <a:br/>
          </a:p>
          <a:p>
            <a:r>
              <a:t>平均运行进程数量大于0.5的时间占比为8.0% 总时间为806分钟 进入警戒区间10次</a:t>
            </a:r>
            <a:br/>
            <a:r>
              <a:t>平均运行进程数量大于1的时间占比为1.5% 总时间为148分钟 进入警戒区间122次</a:t>
            </a:r>
            <a:br/>
            <a:br/>
            <a:r>
              <a:t>平均阻塞进程数量大于0.25的时间占比为0.0% 总时间为0分钟 进入警戒区间0次</a:t>
            </a:r>
            <a:br/>
            <a:r>
              <a:t>平均阻塞进程数量大于0.5的时间占比为0.0% 总时间为0分钟 进入警戒区间0次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1_1557100800000_1557705599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" name="Picture 2" descr="data01_1557100800000_1557705599000_running_block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Memory、Swap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Procs_Running、Procs_Blocked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9_1557100800000_1557705599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" name="Picture 2" descr="data09_1557100800000_1557705599000_running_block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data09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Memory、Swap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data09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Procs_Running、Procs_Blocked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9_1557100800000_1557705599000_war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3" name="Picture 2" descr="data09_1557100800000_1557705599000_war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data09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500"/>
            </a:pPr>
            <a:r>
              <a:t>内存使用概况</a:t>
            </a:r>
            <a:br/>
          </a:p>
          <a:p>
            <a:pPr>
              <a:defRPr sz="1000"/>
            </a:pPr>
            <a:r>
              <a:t>内存使用率大于80%的时间占比为1.2% 总时间为122分钟 进入警戒区间5次</a:t>
            </a:r>
            <a:br/>
            <a:r>
              <a:t>内存使用率大于90%的时间占比为0.0% 总时间为0分钟 触发报警0次</a:t>
            </a:r>
            <a:br/>
          </a:p>
          <a:p>
            <a:pPr>
              <a:defRPr sz="1500"/>
            </a:pPr>
            <a:r>
              <a:t>机器负荷概况</a:t>
            </a:r>
            <a:br/>
          </a:p>
          <a:p>
            <a:pPr>
              <a:defRPr sz="1000"/>
            </a:pPr>
            <a:r>
              <a:t>平均运行进程数量大于0.5的时间占比为8.0% 总时间为806分钟 进入警戒区间10次</a:t>
            </a:r>
            <a:br/>
            <a:r>
              <a:t>平均运行进程数量大于1的时间占比为1.5% 总时间为148分钟 进入警戒区间122次</a:t>
            </a:r>
            <a:br/>
            <a:br/>
            <a:r>
              <a:t>平均阻塞进程数量大于0.25的时间占比为0.0% 总时间为0分钟 进入警戒区间0次</a:t>
            </a:r>
            <a:br/>
            <a:r>
              <a:t>平均阻塞进程数量大于0.5的时间占比为0.0% 总时间为0分钟 进入警戒区间0次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Warning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data09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Error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9_1557158460000_155716710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data09 警报0</a:t>
            </a:r>
            <a:br/>
            <a:r>
              <a:t>2019-05-06 16:01:00  --  2019-05-06 18:25:00</a:t>
            </a:r>
            <a:br/>
            <a:r>
              <a:t>警报持续时间 8640.0s</a:t>
            </a:r>
            <a:br/>
            <a:r>
              <a:t>内存警报次数 0</a:t>
            </a:r>
            <a:br/>
            <a:r>
              <a:t>procs_running警报次数 23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/home/honghao.li/hy_update_device_installed_app/run.sh &gt;&gt; /tmp/hy_update_device_installed_app.log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-0.50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7156.64%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7156.64%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3.90%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2.94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136.49%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/home/rpcdatareport/thrift/hy_device_installed_app_datareport_server.py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11.43%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/usr/bin/python2.6 /usr/bin/supervisord -c /etc/flamingo/supervisord/supervisord.conf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8.19%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22.06%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sudo /home/zhicong.ling/bash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/home/inspection/Guardians/bin/Guardians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3.35%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/usr/sbin/sshd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2.20%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9_1557244860000_155725374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data09 警报1</a:t>
            </a:r>
            <a:br/>
            <a:r>
              <a:t>2019-05-07 16:01:00  --  2019-05-07 18:29:00</a:t>
            </a:r>
            <a:br/>
            <a:r>
              <a:t>警报持续时间 8880.0s</a:t>
            </a:r>
            <a:br/>
            <a:r>
              <a:t>内存警报次数 0</a:t>
            </a:r>
            <a:br/>
            <a:r>
              <a:t>procs_running警报次数 15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/home/honghao.li/hy_update_device_installed_app/run.sh &gt;&gt; /tmp/hy_update_device_installed_app.log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117.67%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7294.83%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17.96%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/home/rpcdatareport/thrift/hy_device_installed_app_datareport_server.py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13.55%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2.25%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/usr/bin/python2.6 /usr/bin/supervisord -c /etc/flamingo/supervisord/supervisord.conf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1.13%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4.82%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/home/inspection/Guardians/bin/Guardians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/usr/sbin/sshd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sudo /home/zhicong.ling/bash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9_1557331260000_155734200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data09 警报2</a:t>
            </a:r>
            <a:br/>
            <a:r>
              <a:t>2019-05-08 16:01:00  --  2019-05-08 19:00:00</a:t>
            </a:r>
            <a:br/>
            <a:r>
              <a:t>警报持续时间 10740.0s</a:t>
            </a:r>
            <a:br/>
            <a:r>
              <a:t>内存警报次数 0</a:t>
            </a:r>
            <a:br/>
            <a:r>
              <a:t>procs_running警报次数 20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0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/home/honghao.li/hy_update_device_installed_app/run.sh &gt;&gt; /tmp/hy_update_device_installed_app.log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1.61G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261.58%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7720.36%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1.77%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7.60%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/home/rpcdatareport/thrift/hy_device_installed_app_datareport_server.py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6.64%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-0.38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11.19%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/usr/bin/python2.6 /usr/bin/supervisord -c /etc/flamingo/supervisord/supervisord.conf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-0.50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7.03%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/home/inspection/Guardians/bin/Guardians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/usr/sbin/sshd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-0.39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9_1557417660000_155742690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data09 警报3</a:t>
            </a:r>
            <a:br/>
            <a:r>
              <a:t>2019-05-09 16:01:00  --  2019-05-09 18:35:00</a:t>
            </a:r>
            <a:br/>
            <a:r>
              <a:t>警报持续时间 9240.0s</a:t>
            </a:r>
            <a:br/>
            <a:r>
              <a:t>内存警报次数 0</a:t>
            </a:r>
            <a:br/>
            <a:r>
              <a:t>procs_running警报次数 20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0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/home/honghao.li/hy_update_device_installed_app/run.sh &gt;&gt; /tmp/hy_update_device_installed_app.log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198.42%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7697.09%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19.56%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/home/rpcdatareport/thrift/hy_device_installed_app_datareport_server.py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2.93%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/usr/bin/python2.6 /usr/bin/supervisord -c /etc/flamingo/supervisord/supervisord.conf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7.08%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/home/inspection/Guardians/bin/Guardians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/usr/sbin/sshd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-0.37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9_1557504060000_155751066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data09 警报4</a:t>
            </a:r>
            <a:br/>
            <a:r>
              <a:t>2019-05-10 16:01:00  --  2019-05-10 17:51:00</a:t>
            </a:r>
            <a:br/>
            <a:r>
              <a:t>警报持续时间 6600.0s</a:t>
            </a:r>
            <a:br/>
            <a:r>
              <a:t>内存警报次数 0</a:t>
            </a:r>
            <a:br/>
            <a:r>
              <a:t>procs_running警报次数 12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0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/home/honghao.li/hy_update_device_installed_app/run.sh &gt;&gt; /tmp/hy_update_device_installed_app.log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1144.52%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7754.09%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1.96G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1.67%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7.68%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/home/rpcdatareport/thrift/hy_device_installed_app_datareport_server.py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6.22%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-0.30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8.19%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/usr/bin/python2.6 /usr/bin/supervisord -c /etc/flamingo/supervisord/supervisord.conf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7.05%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/home/inspection/Guardians/bin/Guardians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/usr/sbin/sshd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0.98%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9_1557590460000_155759712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data09 警报5</a:t>
            </a:r>
            <a:br/>
            <a:r>
              <a:t>2019-05-11 16:01:00  --  2019-05-11 17:52:00</a:t>
            </a:r>
            <a:br/>
            <a:r>
              <a:t>警报持续时间 6660.0s</a:t>
            </a:r>
            <a:br/>
            <a:r>
              <a:t>内存警报次数 0</a:t>
            </a:r>
            <a:br/>
            <a:r>
              <a:t>procs_running警报次数 19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0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/home/honghao.li/hy_update_device_installed_app/run.sh &gt;&gt; /tmp/hy_update_device_installed_app.log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508.29%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8245.89%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21.62%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/home/rpcdatareport/thrift/hy_device_installed_app_datareport_server.py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-0.31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9.40%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/usr/bin/python2.6 /usr/bin/supervisord -c /etc/flamingo/supervisord/supervisord.conf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/home/inspection/Guardians/bin/Guardians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/usr/sbin/sshd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0.97%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9_1557676860000_155768340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data09 警报6</a:t>
            </a:r>
            <a:br/>
            <a:r>
              <a:t>2019-05-12 16:01:00  --  2019-05-12 17:50:00</a:t>
            </a:r>
            <a:br/>
            <a:r>
              <a:t>警报持续时间 6540.0s</a:t>
            </a:r>
            <a:br/>
            <a:r>
              <a:t>内存警报次数 0</a:t>
            </a:r>
            <a:br/>
            <a:r>
              <a:t>procs_running警报次数 13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01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/home/honghao.li/hy_update_device_installed_app/run.sh &gt;&gt; /tmp/hy_update_device_installed_app.log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181.11%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-0.58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8087.66%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6.02%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/home/rpcdatareport/thrift/hy_device_installed_app_datareport_server.py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6.15%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/usr/bin/python2.6 /usr/bin/supervisord -c /etc/flamingo/supervisord/supervisord.conf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7.02%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/home/inspection/Guardians/bin/Guardians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/usr/sbin/sshd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/>
            </a:pPr>
            <a:r>
              <a:t>data31文字概况</a:t>
            </a:r>
            <a:br/>
          </a:p>
          <a:p>
            <a:r>
              <a:t>CPU核心1</a:t>
            </a:r>
          </a:p>
          <a:p>
            <a:r>
              <a:t>Memory  2.95G</a:t>
            </a:r>
          </a:p>
          <a:p>
            <a:r>
              <a:t>Swap    0.50G</a:t>
            </a:r>
            <a:br/>
          </a:p>
          <a:p>
            <a:pPr>
              <a:defRPr sz="2500"/>
            </a:pPr>
            <a:r>
              <a:t>内存使用概况</a:t>
            </a:r>
            <a:br/>
          </a:p>
          <a:p>
            <a:r>
              <a:t>内存使用率大于80%的时间占比为89.7% 总时间为9037分钟 进入警戒区间21次</a:t>
            </a:r>
            <a:br/>
            <a:r>
              <a:t>内存使用率大于90%的时间占比为57.4% 总时间为5787分钟 触发报警75次</a:t>
            </a:r>
            <a:br/>
          </a:p>
          <a:p>
            <a:pPr>
              <a:defRPr sz="2500"/>
            </a:pPr>
            <a:r>
              <a:t>机器负荷概况</a:t>
            </a:r>
            <a:br/>
          </a:p>
          <a:p>
            <a:r>
              <a:t>平均运行进程数量大于0.5的时间占比为9.0% 总时间为912分钟 进入警戒区间118次</a:t>
            </a:r>
            <a:br/>
            <a:r>
              <a:t>平均运行进程数量大于1的时间占比为5.8% 总时间为584分钟 进入警戒区间178次</a:t>
            </a:r>
            <a:br/>
            <a:br/>
            <a:r>
              <a:t>平均阻塞进程数量大于0.25的时间占比为0.0% 总时间为0分钟 进入警戒区间1次</a:t>
            </a:r>
            <a:br/>
            <a:r>
              <a:t>平均阻塞进程数量大于0.5的时间占比为0.0% 总时间为0分钟 进入警戒区间0次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1_1557100800000_1557705599000_war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3" name="Picture 2" descr="data01_1557100800000_1557705599000err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500"/>
            </a:pPr>
            <a:r>
              <a:t>内存使用概况</a:t>
            </a:r>
            <a:br/>
          </a:p>
          <a:p>
            <a:pPr>
              <a:defRPr sz="1000"/>
            </a:pPr>
            <a:r>
              <a:t>内存使用率大于80%的时间占比为0.0% 总时间为0分钟 进入警戒区间0次</a:t>
            </a:r>
            <a:br/>
            <a:r>
              <a:t>内存使用率大于90%的时间占比为0.0% 总时间为0分钟 触发报警0次</a:t>
            </a:r>
            <a:br/>
          </a:p>
          <a:p>
            <a:pPr>
              <a:defRPr sz="1500"/>
            </a:pPr>
            <a:r>
              <a:t>机器负荷概况</a:t>
            </a:r>
            <a:br/>
          </a:p>
          <a:p>
            <a:pPr>
              <a:defRPr sz="1000"/>
            </a:pPr>
            <a:r>
              <a:t>平均运行进程数量大于2.0的时间占比为0.1% 总时间为10分钟 进入警戒区间7次</a:t>
            </a:r>
            <a:br/>
            <a:r>
              <a:t>平均运行进程数量大于4的时间占比为0.0% 总时间为2分钟 进入警戒区间2次</a:t>
            </a:r>
            <a:br/>
            <a:br/>
            <a:r>
              <a:t>平均阻塞进程数量大于1.0的时间占比为0.0% 总时间为0分钟 进入警戒区间0次</a:t>
            </a:r>
            <a:br/>
            <a:r>
              <a:t>平均阻塞进程数量大于2.0的时间占比为0.0% 总时间为0分钟 进入警戒区间0次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Warning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Error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31_1557100800000_1557705599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" name="Picture 2" descr="data31_1557100800000_1557705599000_running_block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data31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Memory、Swap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data31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Procs_Running、Procs_Blocked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9_1557100800000_1557705599000_war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3" name="Picture 2" descr="data09_1557100800000_1557705599000_war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data31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500"/>
            </a:pPr>
            <a:r>
              <a:t>内存使用概况</a:t>
            </a:r>
            <a:br/>
          </a:p>
          <a:p>
            <a:pPr>
              <a:defRPr sz="1000"/>
            </a:pPr>
            <a:r>
              <a:t>内存使用率大于80%的时间占比为89.7% 总时间为9037分钟 进入警戒区间21次</a:t>
            </a:r>
            <a:br/>
            <a:r>
              <a:t>内存使用率大于90%的时间占比为57.4% 总时间为5787分钟 触发报警75次</a:t>
            </a:r>
            <a:br/>
          </a:p>
          <a:p>
            <a:pPr>
              <a:defRPr sz="1500"/>
            </a:pPr>
            <a:r>
              <a:t>机器负荷概况</a:t>
            </a:r>
            <a:br/>
          </a:p>
          <a:p>
            <a:pPr>
              <a:defRPr sz="1000"/>
            </a:pPr>
            <a:r>
              <a:t>平均运行进程数量大于0.5的时间占比为9.0% 总时间为912分钟 进入警戒区间118次</a:t>
            </a:r>
            <a:br/>
            <a:r>
              <a:t>平均运行进程数量大于1的时间占比为5.8% 总时间为584分钟 进入警戒区间178次</a:t>
            </a:r>
            <a:br/>
            <a:br/>
            <a:r>
              <a:t>平均阻塞进程数量大于0.25的时间占比为0.0% 总时间为0分钟 进入警戒区间1次</a:t>
            </a:r>
            <a:br/>
            <a:r>
              <a:t>平均阻塞进程数量大于0.5的时间占比为0.0% 总时间为0分钟 进入警戒区间0次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Warning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data31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Error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31_1557100560000_155710476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data31 警报0</a:t>
            </a:r>
            <a:br/>
            <a:r>
              <a:t>2019-05-05 23:56:00  --  2019-05-06 01:06:00</a:t>
            </a:r>
            <a:br/>
            <a:r>
              <a:t>警报持续时间 4200.0s</a:t>
            </a:r>
            <a:br/>
            <a:r>
              <a:t>内存警报次数 1</a:t>
            </a:r>
            <a:br/>
            <a:r>
              <a:t>procs_running警报次数 0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 --datadir=/data/database/mysql --pid-file=/data/database/mysql/pdatbiz31.rmz.flamingo-inc.com.pid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/data/projects/hyinsight/script/hyinsight/RPCService/routines/run_preference_type_weight.sh &gt;&gt; /tmp/HYInsight/run_preference_type_weight.log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740.10%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/usr/bin/python2.6 /usr/bin/supervisord -c /etc/flamingo/supervisord/supervisord.conf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/home/virtualenvs/hyinsight/bin/python /data/projects/hyinsight/script/hyinsight/RPCService/HYUpdateDataServer.py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/home/virtualenvs/hyinsight/bin/python /data/projects/hyinsight/script/hyinsight/RPCService/HYRelationUidInfoServer.py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/data/projects/hyinsight_test/script/trunk/hyinsight/LLRPCService/HYLLUserRelationInfoServer.py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/data/projects/hyinsight_test/script/trunk/hyinsight/LLRPCService/HYLLUserAnalysisServer.py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/data/projects/hyinsight_test/script/trunk/hyinsight/RPCService/HYUserPayRadarInfoServer.py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/data/projects/hyinsight_test/script/trunk/hyinsight/RPCService/HYAutoAllocateServer.py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/data/projects/hyinsight_test/script/trunk/hyinsight/RPCService/HYUpdateDataServer.py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31_1557111780000_155715528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data31 警报1</a:t>
            </a:r>
            <a:br/>
            <a:r>
              <a:t>2019-05-06 03:03:00  --  2019-05-06 15:08:00</a:t>
            </a:r>
            <a:br/>
            <a:r>
              <a:t>警报持续时间 43500.0s</a:t>
            </a:r>
            <a:br/>
            <a:r>
              <a:t>内存警报次数 9</a:t>
            </a:r>
            <a:br/>
            <a:r>
              <a:t>procs_running警报次数 15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 --datadir=/data/database/mysql --pid-file=/data/database/mysql/pdatbiz31.rmz.flamingo-inc.com.pid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llPayMonitor.py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calcWarnDiscountsTypes.py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213.04%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-0.92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450.86%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-0.92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450.86%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/data/projects/hyinsight/script/hyinsight/routines/LLDiscountMonitor/runLLDiscountWarnMonitor.sh &gt;&gt; /tmp/HYInsight/LLDiscountWarnMonitor.log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122.94%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/data/projects/hyinsight_test/script/trunk/hyinsight/LLRPCService/HYLLUserAnalysisServer.py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/data/projects/hyinsight_test/script/trunk/hyinsight/RPCService/HYUserPayRadarInfoServer.py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/data/projects/hyinsight_test/script/trunk/hyinsight/RPCService/HYAutoAllocateServer.py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/data/projects/hyinsight_test/script/trunk/hyinsight/RPCService/HYUpdateDataServer.py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/data/projects/hyinsight/script/hyinsight/RPCService/routines/run_preference_type_weight.sh &gt;&gt; /tmp/HYInsight/run_preference_type_weight.log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31_1557163560000_155716434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data31 警报2</a:t>
            </a:r>
            <a:br/>
            <a:r>
              <a:t>2019-05-06 17:26:00  --  2019-05-06 17:39:00</a:t>
            </a:r>
            <a:br/>
            <a:r>
              <a:t>警报持续时间 780.0s</a:t>
            </a:r>
            <a:br/>
            <a:r>
              <a:t>内存警报次数 1</a:t>
            </a:r>
            <a:br/>
            <a:r>
              <a:t>procs_running警报次数 0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 --datadir=/data/database/mysql --pid-file=/data/database/mysql/pdatbiz31.rmz.flamingo-inc.com.pid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/data/projects/hyinsight/script/hyinsight/routines/GPUserGameInfo/runGPUserGameInfo.sh &gt;&gt; /tmp/HYInsight/hyinsight_gpUserGameInfo.log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49.24%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-0.96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1885.19%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-0.95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296.33%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-0.95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296.33%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/usr/bin/python2.6 /usr/bin/supervisord -c /etc/flamingo/supervisord/supervisord.conf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/home/virtualenvs/hyinsight/bin/python /data/projects/hyinsight/script/hyinsight/RPCService/HYUpdateDataServer.py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/home/virtualenvs/hyinsight/bin/python /data/projects/hyinsight/script/hyinsight/RPCService/HYRelationUidInfoServer.py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/data/projects/hyinsight_test/script/trunk/hyinsight/LLRPCService/HYLLUserAnalysisServer.py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/data/projects/hyinsight_test/script/trunk/hyinsight/RPCService/HYUserPayRadarInfoServer.py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/data/projects/hyinsight_test/script/trunk/hyinsight/RPCService/HYAutoAllocateServer.py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/data/projects/hyinsight_test/script/trunk/hyinsight/RPCService/HYUpdateDataServer.py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/data/projects/hyinsight/script/hyinsight/RPCService/routines/run_preference_type_weight.sh &gt;&gt; /tmp/HYInsight/run_preference_type_weight.log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31_1557171360000_155717202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data31 警报3</a:t>
            </a:r>
            <a:br/>
            <a:r>
              <a:t>2019-05-06 19:36:00  --  2019-05-06 19:47:00</a:t>
            </a:r>
            <a:br/>
            <a:r>
              <a:t>警报持续时间 660.0s</a:t>
            </a:r>
            <a:br/>
            <a:r>
              <a:t>内存警报次数 1</a:t>
            </a:r>
            <a:br/>
            <a:r>
              <a:t>procs_running警报次数 1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 --datadir=/data/database/mysql --pid-file=/data/database/mysql/pdatbiz31.rmz.flamingo-inc.com.pid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/data/projects/hyinsight/script/hyinsight/RPCService/routines/game_type_run.sh &gt;&gt; /tmp/HYInsight/game_type_run.log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-0.54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397.03%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-0.51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357.87%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/data/projects/hyinsight/script/hyinsight/routines/LLLabel/runCalcLLGameTypeLabel.sh &gt;&gt; /tmp/HYInsight/run_LL_game_type_label.log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164.76%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58.20%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-0.95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297.66%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-0.95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297.66%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/usr/bin/python2.6 /usr/bin/supervisord -c /etc/flamingo/supervisord/supervisord.conf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/home/virtualenvs/hyinsight/bin/python /data/projects/hyinsight/script/hyinsight/RPCService/HYUpdateDataServer.py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/data/projects/hyinsight_test/script/trunk/hyinsight/LLRPCService/HYLLUserAnalysisServer.py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/data/projects/hyinsight_test/script/trunk/hyinsight/RPCService/HYUserPayRadarInfoServer.py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/data/projects/hyinsight_test/script/trunk/hyinsight/RPCService/HYAutoAllocateServer.py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/data/projects/hyinsight_test/script/trunk/hyinsight/RPCService/HYUpdateDataServer.py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/data/projects/hyinsight/script/hyinsight/RPCService/routines/run_preference_type_weight.sh &gt;&gt; /tmp/HYInsight/run_preference_type_weight.log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31_1557171960000_155718474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data31 警报4</a:t>
            </a:r>
            <a:br/>
            <a:r>
              <a:t>2019-05-06 19:46:00  --  2019-05-06 23:19:00</a:t>
            </a:r>
            <a:br/>
            <a:r>
              <a:t>警报持续时间 12780.0s</a:t>
            </a:r>
            <a:br/>
            <a:r>
              <a:t>内存警报次数 2</a:t>
            </a:r>
            <a:br/>
            <a:r>
              <a:t>procs_running警报次数 24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 --datadir=/data/database/mysql --pid-file=/data/database/mysql/pdatbiz31.rmz.flamingo-inc.com.pid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/data/projects/hyinsight/script/hyinsight/RPCService/routines/get_pay_label.sh &gt;&gt; /tmp/HYInsight/get_pay_label.log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168.94%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129.35%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/data/projects/hyinsight/script/hyinsight/routines/LLUUIDMonitor/runLLUUIDMonitor.sh &gt;&gt; /tmp/HYInsight/run_LL_uuid_monitor.log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147.19%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67.02%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/data/projects/hyinsight_test/script/trunk/hyinsight/routines/LLUUIDMonitor/runLLUUIDMonitor.sh &gt;&gt; /tmp/HYInsight/test/run_LL_uuid_monitor_test.log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61.33%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99.87%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/data/projects/hyinsight/script/hyinsight/RPCService/routines/run_activity_label.sh &gt;&gt; /tmp/HYInsight/run_activity_label.log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44.01%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1163.06%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-0.97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476.84%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-0.97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476.84%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/data/projects/hyinsight_test/script/trunk/hyinsight/routines/LLLabel/runCalcLLPayLabel.sh &gt;&gt; /tmp/HYInsight/test/get_LL_pay_label.log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12.48%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13.27%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49.94%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49.94%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/data/projects/hyinsight_test/script/trunk/hyinsight/LLRPCService/HYLLUserAnalysisServer.py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/data/projects/hyinsight_test/script/trunk/hyinsight/RPCService/HYUserPayRadarInfoServer.py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/data/projects/hyinsight_test/script/trunk/hyinsight/RPCService/HYAutoAllocateServer.py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/data/projects/hyinsight_test/script/trunk/hyinsight/RPCService/HYUpdateDataServer.py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/data/projects/hyinsight/script/hyinsight/RPCService/routines/run_preference_type_weight.sh &gt;&gt; /tmp/HYInsight/run_preference_type_weight.log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31_1557207840000_155720958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data31 警报5</a:t>
            </a:r>
            <a:br/>
            <a:r>
              <a:t>2019-05-07 05:44:00  --  2019-05-07 06:13:00</a:t>
            </a:r>
            <a:br/>
            <a:r>
              <a:t>警报持续时间 1740.0s</a:t>
            </a:r>
            <a:br/>
            <a:r>
              <a:t>内存警报次数 1</a:t>
            </a:r>
            <a:br/>
            <a:r>
              <a:t>procs_running警报次数 0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 --datadir=/data/database/mysql --pid-file=/data/database/mysql/pdatbiz31.rmz.flamingo-inc.com.pid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llPayMonitor.py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0.91G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-0.97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476.95%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-0.97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476.95%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/usr/bin/python2.6 /usr/bin/supervisord -c /etc/flamingo/supervisord/supervisord.conf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/home/virtualenvs/hyinsight/bin/python /data/projects/hyinsight/script/hyinsight/RPCService/HYUpdateDataServer.py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/home/virtualenvs/hyinsight/bin/python /data/projects/hyinsight/script/hyinsight/RPCService/HYRelationUidInfoServer.py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/data/projects/hyinsight_test/script/trunk/hyinsight/LLRPCService/HYLLUserRelationInfoServer.py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6.62%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6.61%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/data/projects/hyinsight_test/script/trunk/hyinsight/LLRPCService/HYLLUserAnalysisServer.py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/data/projects/hyinsight_test/script/trunk/hyinsight/RPCService/HYUserPayRadarInfoServer.py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/data/projects/hyinsight_test/script/trunk/hyinsight/RPCService/HYAutoAllocateServer.py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/data/projects/hyinsight_test/script/trunk/hyinsight/RPCService/HYUpdateDataServer.py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calcWarnDiscountsTypes.py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31_1557209160000_155735682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data31 警报6</a:t>
            </a:r>
            <a:br/>
            <a:r>
              <a:t>2019-05-07 06:06:00  --  2019-05-08 23:07:00</a:t>
            </a:r>
            <a:br/>
            <a:r>
              <a:t>警报持续时间 147660.0s</a:t>
            </a:r>
            <a:br/>
            <a:r>
              <a:t>内存警报次数 16</a:t>
            </a:r>
            <a:br/>
            <a:r>
              <a:t>procs_running警报次数 50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 --datadir=/data/database/mysql --pid-file=/data/database/mysql/pdatbiz31.rmz.flamingo-inc.com.pid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llPayMonitor.py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4230.71%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/data/projects/hyinsight/script/hyinsight/routines/GPUserGameInfo/runGPUserGameInfo.sh &gt;&gt; /tmp/HYInsight/hyinsight_gpUserGameInfo.log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1832.94%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1832.94%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/data/projects/hyinsight/script/hyinsight/RPCService/routines/get_pay_label.sh &gt;&gt; /tmp/HYInsight/get_pay_label.log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1797.67%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254.75%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/data/projects/hyinsight/script/hyinsight/RPCService/routines/game_type_run.sh &gt;&gt; /tmp/HYInsight/game_type_run.log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1562.98%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123.28%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476.95%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-0.97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510.18%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/data/projects/hyinsight_test/script/trunk/hyinsight/LLRPCService/HYLLUserAnalysisServer.py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/data/projects/hyinsight_test/script/trunk/hyinsight/RPCService/HYUserPayRadarInfoServer.py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/data/projects/hyinsight_test/script/trunk/hyinsight/RPCService/HYAutoAllocateServer.py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/data/projects/hyinsight_test/script/trunk/hyinsight/RPCService/HYUpdateDataServer.py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31_1557370200000_155737200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data31 警报7</a:t>
            </a:r>
            <a:br/>
            <a:r>
              <a:t>2019-05-09 02:50:00  --  2019-05-09 03:20:00</a:t>
            </a:r>
            <a:br/>
            <a:r>
              <a:t>警报持续时间 1800.0s</a:t>
            </a:r>
            <a:br/>
            <a:r>
              <a:t>内存警报次数 1</a:t>
            </a:r>
            <a:br/>
            <a:r>
              <a:t>procs_running警报次数 3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203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 --datadir=/data/database/mysql --pid-file=/data/database/mysql/pdatbiz31.rmz.flamingo-inc.com.pid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llPayMonitor.py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44.39%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-0.97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465.33%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/home/virtualenvs/hyinsight/bin/python /data/projects/hyinsight/script/hyinsight/RPCService/HYUpdateDataServer.py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/usr/bin/python2.6 /usr/bin/supervisord -c /etc/flamingo/supervisord/supervisord.conf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16.16%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16.25%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/home/virtualenvs/hyinsight/bin/python /data/projects/hyinsight/script/hyinsight/RPCService/HYRelationUidInfoServer.py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/data/projects/hyinsight_test/script/trunk/hyinsight/LLRPCService/HYLLUserRelationInfoServer.py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6.62%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/data/projects/hyinsight_test/script/trunk/hyinsight/LLRPCService/HYLLUserAnalysisServer.py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/data/projects/hyinsight_test/script/trunk/hyinsight/RPCService/HYUserPayRadarInfoServer.py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/data/projects/hyinsight_test/script/trunk/hyinsight/RPCService/HYAutoAllocateServer.py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/home/virtualenvs/hyinsight_test/bin/python /data/projects/hyinsight_test/script/trunk/hyinsight/RPCService/HYUpdateDataServer.py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run.py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checkUidHyinsightAndPay.py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1_1557158220000_155715882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data01 警报0</a:t>
            </a:r>
            <a:br/>
            <a:r>
              <a:t>2019-05-06 15:57:00  --  2019-05-06 16:07:00</a:t>
            </a:r>
            <a:br/>
            <a:r>
              <a:t>警报持续时间 600.0s</a:t>
            </a:r>
            <a:br/>
            <a:r>
              <a:t>内存警报次数 0</a:t>
            </a:r>
            <a:br/>
            <a:r>
              <a:t>procs_running警报次数 1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 /data/services/hyfacesensor/rpcservice/hyfacesensor_face_encode_server.py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127.0.0.1:6379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28.87%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36.60%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 --datadir=/data/database/mysql/ --pid-file=/data/database/mysql//pdatbiz01.rmz.flamingo-inc.com.pid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 -u /data/services/hyfacesensor/rpcservice/hyfacesensor_face_detect_server.py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18.05%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 /data/services/hyfacesensor/rpcservice/hyfacesensor_face_identify_server.py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3.42%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10.06%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 /data/services/hyfacesensor/rpcservice/hyfacesensor_face_compare_server.py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/>
            </a:pPr>
            <a:r>
              <a:t>datawarehouse111文字概况</a:t>
            </a:r>
            <a:br/>
          </a:p>
          <a:p>
            <a:r>
              <a:t>CPU核心24</a:t>
            </a:r>
          </a:p>
          <a:p>
            <a:r>
              <a:t>Memory  62.87G</a:t>
            </a:r>
          </a:p>
          <a:p>
            <a:r>
              <a:t>Swap    31.50G</a:t>
            </a:r>
            <a:br/>
          </a:p>
          <a:p>
            <a:pPr>
              <a:defRPr sz="2500"/>
            </a:pPr>
            <a:r>
              <a:t>内存使用概况</a:t>
            </a:r>
            <a:br/>
          </a:p>
          <a:p>
            <a:r>
              <a:t>内存使用率大于80%的时间占比为12.8% 总时间为1292分钟 进入警戒区间54次</a:t>
            </a:r>
            <a:br/>
            <a:r>
              <a:t>内存使用率大于90%的时间占比为7.8% 总时间为785分钟 触发报警24次</a:t>
            </a:r>
            <a:br/>
          </a:p>
          <a:p>
            <a:pPr>
              <a:defRPr sz="2500"/>
            </a:pPr>
            <a:r>
              <a:t>机器负荷概况</a:t>
            </a:r>
            <a:br/>
          </a:p>
          <a:p>
            <a:r>
              <a:t>平均运行进程数量大于12.0的时间占比为0.3% 总时间为35分钟 进入警戒区间25次</a:t>
            </a:r>
            <a:br/>
            <a:r>
              <a:t>平均运行进程数量大于24的时间占比为0.1% 总时间为9分钟 进入警戒区间8次</a:t>
            </a:r>
            <a:br/>
            <a:br/>
            <a:r>
              <a:t>平均阻塞进程数量大于6.0的时间占比为5.7% 总时间为570分钟 进入警戒区间151次</a:t>
            </a:r>
            <a:br/>
            <a:r>
              <a:t>平均阻塞进程数量大于12.0的时间占比为2.1% 总时间为212分钟 进入警戒区间51次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100800000_1557705599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" name="Picture 2" descr="datawarehouse111_1557100800000_1557705599000_running_block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datawarehouse111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Memory、Swap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datawarehouse111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Procs_Running、Procs_Blocked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9_1557100800000_1557705599000_war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3" name="Picture 2" descr="data09_1557100800000_1557705599000_war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datawarehouse111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500"/>
            </a:pPr>
            <a:r>
              <a:t>内存使用概况</a:t>
            </a:r>
            <a:br/>
          </a:p>
          <a:p>
            <a:pPr>
              <a:defRPr sz="1000"/>
            </a:pPr>
            <a:r>
              <a:t>内存使用率大于80%的时间占比为12.8% 总时间为1292分钟 进入警戒区间54次</a:t>
            </a:r>
            <a:br/>
            <a:r>
              <a:t>内存使用率大于90%的时间占比为7.8% 总时间为785分钟 触发报警24次</a:t>
            </a:r>
            <a:br/>
          </a:p>
          <a:p>
            <a:pPr>
              <a:defRPr sz="1500"/>
            </a:pPr>
            <a:r>
              <a:t>机器负荷概况</a:t>
            </a:r>
            <a:br/>
          </a:p>
          <a:p>
            <a:pPr>
              <a:defRPr sz="1000"/>
            </a:pPr>
            <a:r>
              <a:t>平均运行进程数量大于12.0的时间占比为0.3% 总时间为35分钟 进入警戒区间25次</a:t>
            </a:r>
            <a:br/>
            <a:r>
              <a:t>平均运行进程数量大于24的时间占比为0.1% 总时间为9分钟 进入警戒区间8次</a:t>
            </a:r>
            <a:br/>
            <a:br/>
            <a:r>
              <a:t>平均阻塞进程数量大于6.0的时间占比为5.7% 总时间为570分钟 进入警戒区间151次</a:t>
            </a:r>
            <a:br/>
            <a:r>
              <a:t>平均阻塞进程数量大于12.0的时间占比为2.1% 总时间为212分钟 进入警戒区间51次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Warning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datawarehouse111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Error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100560000_155710368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警报0</a:t>
            </a:r>
            <a:br/>
            <a:r>
              <a:t>2019-05-05 23:56:00  --  2019-05-06 00:48:00</a:t>
            </a:r>
            <a:br/>
            <a:r>
              <a:t>警报持续时间 3120.0s</a:t>
            </a:r>
            <a:br/>
            <a:r>
              <a:t>内存警报次数 3</a:t>
            </a:r>
            <a:br/>
            <a:r>
              <a:t>procs_running警报次数 0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2159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/home/xxstatistics/analysis/gpsdk/gpsdk_attrition/run_gpsdk_uuid_cid_attrition.sh &gt;&gt; /tmp/run_gpsdk_uuid_cid_attrition.log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35.93G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115.99%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10.99G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-0.69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5699.77%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21.14G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/home/xxstatistics/userfigure/etl/userfigure_uuid_info/userfigure_uuid_info.sh &gt;&gt; /tmp/userfigure_uuid_info.log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282.26%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1.87G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-0.70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789.38%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6.60G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1.94G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35.51%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25.45%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/home/xxstatistics/userfigure/analysis/script_analysis/run_script_analysis.sh &gt;&gt; /tmp/script_analysis.log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4.20G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67.23%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58.72%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/tmp/xxapp_business_data_realtime.lock -c sh /home/bigdata/cloudgraph/script/xxapp_business_data/xxapp_business_data_realtime.sh &gt;&gt; /tmp/xxapp_business_data_realtime.log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32.22%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-0.57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489.60%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1.60G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17.85%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139.81%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4.33%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26.14%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0.96%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1.71%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/home/xxstatistics/analysis/gpsdk/gpsdk_attrition/run_gpsdk_uid_appid_isself_history_attrition.sh  &gt;&gt; /tmp/run_gpsdk_uid_appid_isself_history_attrition.log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10.77G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/home/xxstatistics/userfigure/etl/userfigure_uid_uuid_mapping/userfigure_uid_uuid_mapping.sh &gt;&gt; /tmp/userfigure_uid_uuid_mapping.log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9.66G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/home/xxstatistics/commerce/transfersdk_game_income_bi/run.sh  &gt;&gt; /tmp/transfersdk_game_income_bi.log  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22.16G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12.20G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/home/xxstatistics/analysis/llsdk/llsdk_attrition/run_llsdk_uuid_cid_attrition.sh &gt;&gt; /tmp/run_llsdk_uuid_cid_attrition.log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30.59G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31.52G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2.58G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/home/xxfinancedmp/script/calc_operation_profit/run_calc_operation_profit.sh &gt;&gt; /tmp/run_calc_operation_profit.log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5.99G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13.82G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105960000_155710728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警报1</a:t>
            </a:r>
            <a:br/>
            <a:r>
              <a:t>2019-05-06 01:26:00  --  2019-05-06 01:48:00</a:t>
            </a:r>
            <a:br/>
            <a:r>
              <a:t>警报持续时间 1320.0s</a:t>
            </a:r>
            <a:br/>
            <a:r>
              <a:t>内存警报次数 1</a:t>
            </a:r>
            <a:br/>
            <a:r>
              <a:t>procs_running警报次数 0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/home/xxstatistics/userfigure/analysis/script_analysis/run_script_analysis.sh &gt;&gt; /tmp/script_analysis.log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45.23%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16.96%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21.42G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21.64G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21.38G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/home/xxstatistics/analysis/gpsdk/gpsdk_attrition/run_gpsdk_uuid_appid_attrition.sh &gt;&gt; /tmp/run_gpsdk_uuid_appid_attrition.log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1054.55%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39.23%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6.80G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6.78G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/home/xxstatistics/userfigure/etl/userfigure_uuid_info/userfigure_uuid_info.sh &gt;&gt; /tmp/userfigure_uuid_info.log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9.25%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7.29%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22.29%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/home/xxstatistics/userfigure/gp/gp_create_user_figure.sh &gt;&gt; /tmp/gp_create_user_figure.log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41.88%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73.96%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/home/xxstatistics/analysis/xxscripts/xxscripts_retention/run.sh &gt;&gt; /tmp/xxscripts_retention.log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3.88G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117.93%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149.96%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3.88G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1.95G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1.79G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27.86%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82.97%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1.99G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1.83G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87.63%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1.95G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141.42%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1.87G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 /home/xxstrategy/game_chat_msg_filtering/hy_game_chat_msg_filtering_server.py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-0.61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2.58%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106920000_155711154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警报2</a:t>
            </a:r>
            <a:br/>
            <a:r>
              <a:t>2019-05-06 01:42:00  --  2019-05-06 02:59:00</a:t>
            </a:r>
            <a:br/>
            <a:r>
              <a:t>警报持续时间 4620.0s</a:t>
            </a:r>
            <a:br/>
            <a:r>
              <a:t>内存警报次数 2</a:t>
            </a:r>
            <a:br/>
            <a:r>
              <a:t>procs_running警报次数 0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/home/xxstatistics/userfigure/analysis/script_analysis/run_script_analysis.sh &gt;&gt; /tmp/script_analysis.log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22.56G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22.54G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31.48%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22.16G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103.70%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23.06G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22.92G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22.44G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/home/xxstatistics/analysis/xxscripts/xxscripts_retention/run.sh &gt;&gt; /tmp/xxscripts_retention.log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8.56G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1648.05%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1684.14%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/home/xxstatistics/userfigure/gp/gp_create_user_figure.sh &gt;&gt; /tmp/gp_create_user_figure.log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89.33%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89.61%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6.92G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6.63G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/home/xxstatistics/userfigure/etl/userfigure_uuid_info/userfigure_uuid_info.sh &gt;&gt; /tmp/userfigure_uuid_info.log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91.53%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8.94%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22.76%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1.90G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1.87G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15.91%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77.95%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1.99G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1.96G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1.60G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102.51%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387.93%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/home/xxstatistics/userfigure/etl/userfigure_event_cumm/userfigure_event_cumm.sh &gt;&gt; /tmp/userfigure_event_cumm.log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0.99G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69.32%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94.45%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0.97%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139440000_155714004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警报3</a:t>
            </a:r>
            <a:br/>
            <a:r>
              <a:t>2019-05-06 10:44:00  --  2019-05-06 10:54:00</a:t>
            </a:r>
            <a:br/>
            <a:r>
              <a:t>警报持续时间 600.0s</a:t>
            </a:r>
            <a:br/>
            <a:r>
              <a:t>内存警报次数 0</a:t>
            </a:r>
            <a:br/>
            <a:r>
              <a:t>procs_running警报次数 1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/home/xxstatistics/userfigure/analysis/script_analysis/run_script_analysis.sh &gt;&gt; /tmp/script_analysis.log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23.37G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23.37G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16.32%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15.75%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/home/xxstrategy/user_loss_prediction/run.sh &gt;&gt; /tmp/gp_user_loss_predict.log 2&gt;&amp;1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42.56%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104.79%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19.30%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68.05%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/tmp/xxapp_business_data_realtime.lock -c sh /home/bigdata/cloudgraph/script/xxapp_business_data/xxapp_business_data_realtime.sh &gt;&gt; /tmp/xxapp_business_data_realtime.log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12.87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1576.11%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25.69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3146.37%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 /home/xxstrategy/game_chat_msg_filtering/hy_game_chat_msg_filtering_server.py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sudo nohup python -u hy_game_chat_msg_filtering_server.py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139920000_155714088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警报4</a:t>
            </a:r>
            <a:br/>
            <a:r>
              <a:t>2019-05-06 10:52:00  --  2019-05-06 11:08:00</a:t>
            </a:r>
            <a:br/>
            <a:r>
              <a:t>警报持续时间 960.0s</a:t>
            </a:r>
            <a:br/>
            <a:r>
              <a:t>内存警报次数 1</a:t>
            </a:r>
            <a:br/>
            <a:r>
              <a:t>procs_running警报次数 0</a:t>
            </a:r>
            <a:br/>
            <a:r>
              <a:t>procs_blocked警报次数 1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test_transfersdk_game_income_bi.py 20190505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24.96G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/home/xxstatistics/userfigure/analysis/script_analysis/run_script_analysis.sh &gt;&gt; /tmp/script_analysis.log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20.60G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23.32G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16.48%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15.61%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15.50%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56.88%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3.38G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/home/xxstrategy/user_loss_prediction/run.sh &gt;&gt; /tmp/gp_user_loss_predict.log 2&gt;&amp;1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2.83G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74.83%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2.92G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84.87%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30.71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1627.96%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18.02G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58.67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3200.17%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20.60G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-0.34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1.86%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-0.44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/tmp/xxapp_business_data_realtime.lock -c sh /home/bigdata/cloudgraph/script/xxapp_business_data/xxapp_business_data_realtime.sh &gt;&gt; /tmp/xxapp_business_data_realtime.log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324.88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519.59%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325.91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523.29%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182940000_155718594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警报5</a:t>
            </a:r>
            <a:br/>
            <a:r>
              <a:t>2019-05-06 22:49:00  --  2019-05-06 23:39:00</a:t>
            </a:r>
            <a:br/>
            <a:r>
              <a:t>警报持续时间 3000.0s</a:t>
            </a:r>
            <a:br/>
            <a:r>
              <a:t>内存警报次数 1</a:t>
            </a:r>
            <a:br/>
            <a:r>
              <a:t>procs_running警报次数 0</a:t>
            </a:r>
            <a:br/>
            <a:r>
              <a:t>procs_blocked警报次数 3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/home/xxstatistics/analysis/llsdk/llsdk_attrition/run_llsdk_uuid_cid_attrition.sh &gt;&gt; /tmp/run_llsdk_uuid_cid_attrition.log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30.55G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33.34G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4373.84%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33.18G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4387.53%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35.60G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35.64G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35.87G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7.96G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/home/xxstatistics/userfigure/etl/userfigure_uid_uuid_mapping/userfigure_uid_uuid_mapping.sh &gt;&gt; /tmp/userfigure_uid_uuid_mapping.log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/home/xxstatistics/userfigure/etl/userfigure_uuid_info/userfigure_uuid_info.sh &gt;&gt; /tmp/userfigure_uuid_info.log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22.71%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38.47%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/home/xxstatistics/analysis/gpsdk/gpsdk_attrition/run_gpsdk_uid_appid_isself_history_attrition.sh  &gt;&gt; /tmp/run_gpsdk_uid_appid_isself_history_attrition.log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6.20G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2028.26%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17.12G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16.97G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14.98G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9.82G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14.79%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39.88%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/tmp/xxapp_business_data_realtime.lock -c sh /home/bigdata/cloudgraph/script/xxapp_business_data/xxapp_business_data_realtime.sh &gt;&gt; /tmp/xxapp_business_data_realtime.log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2.94G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213.22%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183.18%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3.86G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3.84G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40.48%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42.91%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25.18%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47.52%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3.16%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2.88%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1.94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3.47%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186600000_155719110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警报6</a:t>
            </a:r>
            <a:br/>
            <a:r>
              <a:t>2019-05-06 23:50:00  --  2019-05-07 01:05:00</a:t>
            </a:r>
            <a:br/>
            <a:r>
              <a:t>警报持续时间 4500.0s</a:t>
            </a:r>
            <a:br/>
            <a:r>
              <a:t>内存警报次数 1</a:t>
            </a:r>
            <a:br/>
            <a:r>
              <a:t>procs_running警报次数 0</a:t>
            </a:r>
            <a:br/>
            <a:r>
              <a:t>procs_blocked警报次数 3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/home/xxstatistics/analysis/gpsdk/gpsdk_attrition/run_gpsdk_uuid_cid_attrition.sh &gt;&gt; /tmp/run_gpsdk_uuid_cid_attrition.log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31.04G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35.38G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3309.42%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34.88G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3309.42%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35.93G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35.87G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4.56G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/home/xxstatistics/analysis/gpsdk/gpsdk_attrition/run_gpsdk_uid_appid_isself_history_attrition.sh  &gt;&gt; /tmp/run_gpsdk_uid_appid_isself_history_attrition.log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9.94G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/home/xxstatistics/userfigure/etl/userfigure_uid_uuid_mapping/userfigure_uid_uuid_mapping.sh &gt;&gt; /tmp/userfigure_uid_uuid_mapping.log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6.90G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42.58%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67.56%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/tmp/xxapp_business_data_realtime.lock -c sh /home/bigdata/cloudgraph/script/xxapp_business_data/xxapp_business_data_realtime.sh &gt;&gt; /tmp/xxapp_business_data_realtime.log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485.12%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485.12%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3.98G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3.89G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/home/xxstatistics/userfigure/etl/userfigure_uuid_info/userfigure_uuid_info.sh &gt;&gt; /tmp/userfigure_uuid_info.log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2.48G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729.96%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711.80%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6.60G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3.96G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1.94G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81.26%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77.30%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1.80G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1.77G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/home/xxstatistics/userfigure/analysis/script_analysis/run_script_analysis.sh &gt;&gt; /tmp/script_analysis.log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0.99G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6.66G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1548.52%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1575.25%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1.62G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11.35G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1.96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34.51%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58.06%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/home/xxstatistics/analysis/gpsdk/gpsdk_attrition/run_gpsdk_uid_cid_attrition.sh  &gt;&gt; /tmp/run_gpsdk_uid_cid_attrition.log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180.36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1966.41%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8.47G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180.81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1940.76%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12.77G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12.61G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-0.73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10.79%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-0.66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10.28%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1.81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1_1557331020000_155733162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data01 警报1</a:t>
            </a:r>
            <a:br/>
            <a:r>
              <a:t>2019-05-08 15:57:00  --  2019-05-08 16:07:00</a:t>
            </a:r>
            <a:br/>
            <a:r>
              <a:t>警报持续时间 600.0s</a:t>
            </a:r>
            <a:br/>
            <a:r>
              <a:t>内存警报次数 0</a:t>
            </a:r>
            <a:br/>
            <a:r>
              <a:t>procs_running警报次数 1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127.0.0.1:6379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3.15%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13.49%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 /data/services/hyfacesensor/rpcservice/hyfacesensor_face_encode_server.py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 --datadir=/data/database/mysql/ --pid-file=/data/database/mysql//pdatbiz01.rmz.flamingo-inc.com.pid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 -u /data/services/hyfacesensor/rpcservice/hyfacesensor_face_detect_server.py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4.43%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15.56%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 /data/services/hyfacesensor/rpcservice/hyfacesensor_face_identify_server.py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8.43%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 /data/services/hyfacesensor/rpcservice/hyfacesensor_face_compare_server.py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191160000_155719242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警报7</a:t>
            </a:r>
            <a:br/>
            <a:r>
              <a:t>2019-05-07 01:06:00  --  2019-05-07 01:27:00</a:t>
            </a:r>
            <a:br/>
            <a:r>
              <a:t>警报持续时间 1260.0s</a:t>
            </a:r>
            <a:br/>
            <a:r>
              <a:t>内存警报次数 1</a:t>
            </a:r>
            <a:br/>
            <a:r>
              <a:t>procs_running警报次数 0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/home/xxstatistics/analysis/gpsdk/gpsdk_attrition/run_gpsdk_uid_appid_isself_history_attrition.sh  &gt;&gt; /tmp/run_gpsdk_uid_appid_isself_history_attrition.log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/home/xxstatistics/analysis/gpsdk/gpsdk_attrition/run_gpsdk_uid_cid_attrition.sh  &gt;&gt; /tmp/run_gpsdk_uid_cid_attrition.log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12.89G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/home/xxstatistics/userfigure/analysis/script_analysis/run_script_analysis.sh &gt;&gt; /tmp/script_analysis.log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6.99G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15.92G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1.28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1426.54%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16.12G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1463.14%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17.35G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13.34%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/home/xxstatistics/analysis/gpsdk/gpsdk_attrition/run_gpsdk_uuid_appid_attrition.sh &gt;&gt; /tmp/run_gpsdk_uuid_appid_attrition.log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60.25%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4.80G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171.19%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/home/xxstatistics/userfigure/etl/userfigure_uuid_info/userfigure_uuid_info.sh &gt;&gt; /tmp/userfigure_uuid_info.log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556.32%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549.72%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4.38G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/home/xxstatistics/userfigure/gp/gp_create_user_figure.sh &gt;&gt; /tmp/gp_create_user_figure.log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2.48G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80.28%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193.11%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2.98G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1.82G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53.13%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1.83G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54.91%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1.86G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1.88G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138.14%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165.19%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1.63G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2.52%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-0.43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209100000_155721354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警报8</a:t>
            </a:r>
            <a:br/>
            <a:r>
              <a:t>2019-05-07 06:05:00  --  2019-05-07 07:19:00</a:t>
            </a:r>
            <a:br/>
            <a:r>
              <a:t>警报持续时间 4440.0s</a:t>
            </a:r>
            <a:br/>
            <a:r>
              <a:t>内存警报次数 0</a:t>
            </a:r>
            <a:br/>
            <a:r>
              <a:t>procs_running警报次数 0</a:t>
            </a:r>
            <a:br/>
            <a:r>
              <a:t>procs_blocked警报次数 1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/home/xxstatistics/userfigure/analysis/script_analysis/run_script_analysis.sh &gt;&gt; /tmp/script_analysis.log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23.17G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22.81G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110.32%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23.30G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23.24G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23.48%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16.22%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5.94G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/tmp/xxapp_business_data_realtime.lock -c sh /home/bigdata/cloudgraph/script/xxapp_business_data/xxapp_business_data_realtime.sh &gt;&gt; /tmp/xxapp_business_data_realtime.log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2.80G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209.43%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36.27%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169.08%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169.50%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0.99G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82.25%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479.31%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1.18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2.50%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-0.43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-0.36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/home/xxstatistics/userfigure/gp/gp_create_user_figure.sh &gt;&gt; /tmp/gp_create_user_figure.log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6.94G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6.99G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217680000_155723196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警报9</a:t>
            </a:r>
            <a:br/>
            <a:r>
              <a:t>2019-05-07 08:28:00  --  2019-05-07 12:26:00</a:t>
            </a:r>
            <a:br/>
            <a:r>
              <a:t>警报持续时间 14280.0s</a:t>
            </a:r>
            <a:br/>
            <a:r>
              <a:t>内存警报次数 1</a:t>
            </a:r>
            <a:br/>
            <a:r>
              <a:t>procs_running警报次数 1</a:t>
            </a:r>
            <a:br/>
            <a:r>
              <a:t>procs_blocked警报次数 17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/home/xxfinancedmp/script/rerun_finance_rebate/run.sh &gt;&gt; /tmp/rerun_finance_rebate.log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46.14G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-0.99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8002.95%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50.40G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13.77G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51.25%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89.44%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5.93G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/home/xxstrategy/user_loss_prediction/run.sh &gt;&gt; /tmp/gp_user_loss_predict.log 2&gt;&amp;1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2.81G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593.50%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657.45%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9.88G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/tmp/xxapp_business_data_realtime.lock -c sh /home/bigdata/cloudgraph/script/xxapp_business_data/xxapp_business_data_realtime.sh &gt;&gt; /tmp/xxapp_business_data_realtime.log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581.42%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239.35%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447.72%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449.97%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3.35G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2.92G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14.15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3472.37%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14.66G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63.53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7056.70%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22.33G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45.71G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python3 repair_gp_user_login.py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7.84%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3.18%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test_transfersdk_game_income_bi.py 20190505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12.81G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24.96G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/home/xxstatistics/userfigure/analysis/script_analysis/run_script_analysis.sh &gt;&gt; /tmp/script_analysis.log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22.83G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23.39G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233940000_155723448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警报10</a:t>
            </a:r>
            <a:br/>
            <a:r>
              <a:t>2019-05-07 12:59:00  --  2019-05-07 13:08:00</a:t>
            </a:r>
            <a:br/>
            <a:r>
              <a:t>警报持续时间 540.0s</a:t>
            </a:r>
            <a:br/>
            <a:r>
              <a:t>内存警报次数 0</a:t>
            </a:r>
            <a:br/>
            <a:r>
              <a:t>procs_running警报次数 1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-0.91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1054.10%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299.26%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/home/xxstrategy/user_loss_prediction/run.sh &gt;&gt; /tmp/gp_user_loss_predict.log 2&gt;&amp;1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5.91G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25.03%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28.50%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5.91G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/tmp/xxapp_business_data_realtime.lock -c sh /home/bigdata/cloudgraph/script/xxapp_business_data/xxapp_business_data_realtime.sh &gt;&gt; /tmp/xxapp_business_data_realtime.log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1.71%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447.24%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449.50%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2.92G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2.92G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/tmp/xxscript_business_data_realtime.lock -c sh /home/bigdata/cloudgraph/script/xxscript_business_data/xxscript_business_data_realtime.sh &gt;&gt; /tmp/xxscript_business_data_realtime.log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 /home/xxstrategy/game_chat_msg_filtering/hy_game_chat_msg_filtering_server.py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1.66%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-0.31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269340000_155727348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警报11</a:t>
            </a:r>
            <a:br/>
            <a:r>
              <a:t>2019-05-07 22:49:00  --  2019-05-07 23:58:00</a:t>
            </a:r>
            <a:br/>
            <a:r>
              <a:t>警报持续时间 4140.0s</a:t>
            </a:r>
            <a:br/>
            <a:r>
              <a:t>内存警报次数 1</a:t>
            </a:r>
            <a:br/>
            <a:r>
              <a:t>procs_running警报次数 0</a:t>
            </a:r>
            <a:br/>
            <a:r>
              <a:t>procs_blocked警报次数 9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/home/xxstatistics/analysis/llsdk/llsdk_attrition/run_llsdk_uuid_cid_attrition.sh &gt;&gt; /tmp/run_llsdk_uuid_cid_attrition.log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28.30G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30.55G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3585.19%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33.55G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3622.65%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35.60G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35.89G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7.96G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1.29G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/home/xxstatistics/userfigure/etl/userfigure_uid_uuid_mapping/userfigure_uid_uuid_mapping.sh &gt;&gt; /tmp/userfigure_uid_uuid_mapping.log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11.92G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1052.11%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-1.00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2150.15%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/home/xxstatistics/analysis/gpsdk/gpsdk_attrition/run_gpsdk_uid_appid_isself_history_attrition.sh  &gt;&gt; /tmp/run_gpsdk_uid_appid_isself_history_attrition.log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7.22G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526.52%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1260.94%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16.22G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17.12G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14.98G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8.87G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/home/xxstatistics/userfigure/etl/userfigure_uuid_info/userfigure_uuid_info.sh &gt;&gt; /tmp/userfigure_uuid_info.log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351.47%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354.75%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0.55G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24.45%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29.76%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5.95G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/home/xxstatistics/commerce/gpsdk_channel_account_login_analytics/calculate.sh &gt;&gt; /tmp/gpsdk_channel_account_login_analytics.log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2.93G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698.28%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698.28%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4.62G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14.90%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45.58%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/home/xxstatistics/analysis/gpsdk/gpsdk_attrition/run_gpsdk_uuid_cid_attrition.sh &gt;&gt; /tmp/run_gpsdk_uuid_cid_attrition.log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4.78G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10.19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702.11%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8.90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620.13%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0.98G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12.86G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/home/xxstatistics/userfigure/etl/userfigure_event_cumm/userfigure_event_cumm.sh &gt;&gt; /tmp/userfigure_event_cumm.log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51.37%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1.15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42.18%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26.03%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31.62%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1.78%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273180000_155727714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警报12</a:t>
            </a:r>
            <a:br/>
            <a:r>
              <a:t>2019-05-07 23:53:00  --  2019-05-08 00:59:00</a:t>
            </a:r>
            <a:br/>
            <a:r>
              <a:t>警报持续时间 3960.0s</a:t>
            </a:r>
            <a:br/>
            <a:r>
              <a:t>内存警报次数 1</a:t>
            </a:r>
            <a:br/>
            <a:r>
              <a:t>procs_running警报次数 0</a:t>
            </a:r>
            <a:br/>
            <a:r>
              <a:t>procs_blocked警报次数 5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/home/xxstatistics/analysis/gpsdk/gpsdk_attrition/run_gpsdk_uuid_cid_attrition.sh &gt;&gt; /tmp/run_gpsdk_uuid_cid_attrition.log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34.49G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31.91G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2144.56%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35.63G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5093.81%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35.93G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35.89G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/home/xxstatistics/analysis/gpsdk/gpsdk_attrition/run_gpsdk_uid_appid_isself_history_attrition.sh  &gt;&gt; /tmp/run_gpsdk_uid_appid_isself_history_attrition.log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397.12%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11.80G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9.94G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/home/xxstatistics/userfigure/etl/userfigure_uid_uuid_mapping/userfigure_uid_uuid_mapping.sh &gt;&gt; /tmp/userfigure_uid_uuid_mapping.log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1049.39%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6.85G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/home/xxstatistics/commerce/gpsdk_channel_account_login_analytics/calculate.sh &gt;&gt; /tmp/gpsdk_channel_account_login_analytics.log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7.81%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20.51%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0.56G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/home/xxstatistics/userfigure/analysis/script_analysis/run_script_analysis.sh &gt;&gt; /tmp/script_analysis.log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3.98G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-0.79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720.02%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536.51%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9.95G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/home/xxstatistics/userfigure/etl/userfigure_uuid_info/userfigure_uuid_info.sh &gt;&gt; /tmp/userfigure_uuid_info.log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224.88%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6.38G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715.75%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0.45G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39.32%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1.64G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39.96%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/home/xxstatistics/analysis/gpsdk/gpsdk_attrition/run_gpsdk_uid_cid_attrition.sh  &gt;&gt; /tmp/run_gpsdk_uid_cid_attrition.log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-1.00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194.76%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2.93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554.92%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7.84G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-0.30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23.90%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36.67%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2.45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8.76%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277080000_155727822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警报13</a:t>
            </a:r>
            <a:br/>
            <a:r>
              <a:t>2019-05-08 00:58:00  --  2019-05-08 01:17:00</a:t>
            </a:r>
            <a:br/>
            <a:r>
              <a:t>警报持续时间 1140.0s</a:t>
            </a:r>
            <a:br/>
            <a:r>
              <a:t>内存警报次数 1</a:t>
            </a:r>
            <a:br/>
            <a:r>
              <a:t>procs_running警报次数 0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/home/xxstatistics/analysis/gpsdk/gpsdk_attrition/run_gpsdk_uid_cid_attrition.sh  &gt;&gt; /tmp/run_gpsdk_uid_cid_attrition.log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-0.34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1430.93%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1979.04%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12.89G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/home/xxstatistics/analysis/gpsdk/gpsdk_attrition/run_gpsdk_uid_appid_isself_history_attrition.sh  &gt;&gt; /tmp/run_gpsdk_uid_appid_isself_history_attrition.log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381.34%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/home/xxstatistics/userfigure/analysis/script_analysis/run_script_analysis.sh &gt;&gt; /tmp/script_analysis.log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-0.53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820.64%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785.48%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3.89%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/tmp/xxapp_business_data_realtime.lock -c sh /home/bigdata/cloudgraph/script/xxapp_business_data/xxapp_business_data_realtime.sh &gt;&gt; /tmp/xxapp_business_data_realtime.log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1.24%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1.75%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/home/xxstatistics/userfigure/etl/userfigure_uuid_info/userfigure_uuid_info.sh &gt;&gt; /tmp/userfigure_uuid_info.log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38.27%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658.58%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3.95G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/home/xxstatistics/analysis/gpsdk/gpsdk_attrition/run_gpsdk_uuid_appid_attrition.sh &gt;&gt; /tmp/run_gpsdk_uuid_appid_attrition.log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1.82G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141.95%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74.72%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2.88G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11.54%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1.78G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43.06%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1.81G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6.21%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13.19%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/home/xxstatistics/userfigure/etl/userfigure_uid_uuid_mapping/userfigure_uid_uuid_mapping.sh &gt;&gt; /tmp/userfigure_uid_uuid_mapping.log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278760000_155727972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警报14</a:t>
            </a:r>
            <a:br/>
            <a:r>
              <a:t>2019-05-08 01:26:00  --  2019-05-08 01:42:00</a:t>
            </a:r>
            <a:br/>
            <a:r>
              <a:t>警报持续时间 960.0s</a:t>
            </a:r>
            <a:br/>
            <a:r>
              <a:t>内存警报次数 1</a:t>
            </a:r>
            <a:br/>
            <a:r>
              <a:t>procs_running警报次数 0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/home/xxstatistics/userfigure/analysis/script_analysis/run_script_analysis.sh &gt;&gt; /tmp/script_analysis.log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16.62G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11.83G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790.44%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554.64%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12.91G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20.80G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/home/xxstatistics/analysis/gpsdk/gpsdk_attrition/run_gpsdk_uuid_appid_attrition.sh &gt;&gt; /tmp/run_gpsdk_uuid_appid_attrition.log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6.92%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21.78%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/home/xxstatistics/userfigure/etl/userfigure_uuid_info/userfigure_uuid_info.sh &gt;&gt; /tmp/userfigure_uuid_info.log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5.97G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59.97%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95.38%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/home/xxstatistics/userfigure/gp/gp_create_user_figure.sh &gt;&gt; /tmp/gp_create_user_figure.log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4.80G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147.95%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/home/xxstatistics/analysis/xxscripts/xxscripts_retention/run.sh &gt;&gt; /tmp/xxscripts_retention.log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4.20G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22.76%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40.20%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4.66G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1.64G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13.88%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1.89G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39.84%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1.90G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210.45%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-0.77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205.64%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/home/xxstatistics/analysis/gpsdk/gpsdk_attrition/run_gpsdk_uid_appid_isself_history_attrition.sh  &gt;&gt; /tmp/run_gpsdk_uid_appid_isself_history_attrition.log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312780000_155731344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警报15</a:t>
            </a:r>
            <a:br/>
            <a:r>
              <a:t>2019-05-08 10:53:00  --  2019-05-08 11:04:00</a:t>
            </a:r>
            <a:br/>
            <a:r>
              <a:t>警报持续时间 660.0s</a:t>
            </a:r>
            <a:br/>
            <a:r>
              <a:t>内存警报次数 0</a:t>
            </a:r>
            <a:br/>
            <a:r>
              <a:t>procs_running警报次数 1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6.86%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9.61%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/home/xxstrategy/user_loss_prediction/run.sh &gt;&gt; /tmp/gp_user_loss_predict.log 2&gt;&amp;1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-0.87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755.18%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3.20G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-0.41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361.53%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3.20G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302.36%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63.10%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-0.93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308.12%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4.82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1603.51%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 /home/xxstrategy/game_chat_msg_filtering/hy_game_chat_msg_filtering_server.py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-0.56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6.63%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-0.41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/tmp/xxscript_business_data_realtime.lock -c sh /home/bigdata/cloudgraph/script/xxscript_business_data/xxscript_business_data_realtime.sh &gt;&gt; /tmp/xxscript_business_data_realtime.log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/home/xxfinancedmp/script/rerun_finance_rebate/run.sh &gt;&gt; /tmp/rerun_finance_rebate.log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48.80G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48.99G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python3 repair_gp_user_login.py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355740000_155735754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警报16</a:t>
            </a:r>
            <a:br/>
            <a:r>
              <a:t>2019-05-08 22:49:00  --  2019-05-08 23:19:00</a:t>
            </a:r>
            <a:br/>
            <a:r>
              <a:t>警报持续时间 1800.0s</a:t>
            </a:r>
            <a:br/>
            <a:r>
              <a:t>内存警报次数 1</a:t>
            </a:r>
            <a:br/>
            <a:r>
              <a:t>procs_running警报次数 0</a:t>
            </a:r>
            <a:br/>
            <a:r>
              <a:t>procs_blocked警报次数 3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/home/xxstatistics/analysis/llsdk/llsdk_attrition/run_llsdk_uuid_cid_attrition.sh &gt;&gt; /tmp/run_llsdk_uuid_cid_attrition.log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32.17G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32.50G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457.38%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33.01G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375.26%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/home/xxstatistics/analysis/gpsdk/gpsdk_attrition/run_gpsdk_uid_appid_isself_history_attrition.sh  &gt;&gt; /tmp/run_gpsdk_uid_appid_isself_history_attrition.log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9.83G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464.96%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8.83G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428.58%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16.97G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16.22G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13.81G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11.73G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/home/xxstatistics/userfigure/etl/userfigure_uid_uuid_mapping/userfigure_uid_uuid_mapping.sh &gt;&gt; /tmp/userfigure_uid_uuid_mapping.log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6.22G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159.04%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11.47G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10.63G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/home/xxstatistics/userfigure/etl/userfigure_uuid_info/userfigure_uuid_info.sh &gt;&gt; /tmp/userfigure_uuid_info.log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29.76%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34.86%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14.99%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45.66%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5.94G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/tmp/xxapp_business_data_realtime.lock -c sh /home/bigdata/cloudgraph/script/xxapp_business_data/xxapp_business_data_realtime.sh &gt;&gt; /tmp/xxapp_business_data_realtime.log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91.19%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133.92%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3.87G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19.23%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17.22%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/home/xxstatistics/userfigure/etl/userfigure_event_cumm/userfigure_event_cumm.sh &gt;&gt; /tmp/userfigure_event_cumm.log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-0.46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44.65%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27.71%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22.05%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23.32%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-0.43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3.99%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-0.52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/>
            </a:pPr>
            <a:r>
              <a:t>data02文字概况</a:t>
            </a:r>
            <a:br/>
          </a:p>
          <a:p>
            <a:r>
              <a:t>CPU核心2</a:t>
            </a:r>
          </a:p>
          <a:p>
            <a:r>
              <a:t>Memory  2.83G</a:t>
            </a:r>
          </a:p>
          <a:p>
            <a:r>
              <a:t>Swap    0.50G</a:t>
            </a:r>
            <a:br/>
          </a:p>
          <a:p>
            <a:pPr>
              <a:defRPr sz="2500"/>
            </a:pPr>
            <a:r>
              <a:t>内存使用概况</a:t>
            </a:r>
            <a:br/>
          </a:p>
          <a:p>
            <a:r>
              <a:t>内存使用率大于80%的时间占比为0.0% 总时间为0分钟 进入警戒区间0次</a:t>
            </a:r>
            <a:br/>
            <a:r>
              <a:t>内存使用率大于90%的时间占比为0.0% 总时间为0分钟 触发报警0次</a:t>
            </a:r>
            <a:br/>
          </a:p>
          <a:p>
            <a:pPr>
              <a:defRPr sz="2500"/>
            </a:pPr>
            <a:r>
              <a:t>机器负荷概况</a:t>
            </a:r>
            <a:br/>
          </a:p>
          <a:p>
            <a:r>
              <a:t>平均运行进程数量大于1.0的时间占比为4.8% 总时间为483分钟 进入警戒区间188次</a:t>
            </a:r>
            <a:br/>
            <a:r>
              <a:t>平均运行进程数量大于2的时间占比为0.4% 总时间为40分钟 进入警戒区间17次</a:t>
            </a:r>
            <a:br/>
            <a:br/>
            <a:r>
              <a:t>平均阻塞进程数量大于0.5的时间占比为0.0% 总时间为0分钟 进入警戒区间2次</a:t>
            </a:r>
            <a:br/>
            <a:r>
              <a:t>平均阻塞进程数量大于1.0的时间占比为0.0% 总时间为0分钟 进入警戒区间0次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359400000_155736486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警报17</a:t>
            </a:r>
            <a:br/>
            <a:r>
              <a:t>2019-05-08 23:50:00  --  2019-05-09 01:21:00</a:t>
            </a:r>
            <a:br/>
            <a:r>
              <a:t>警报持续时间 5460.0s</a:t>
            </a:r>
            <a:br/>
            <a:r>
              <a:t>内存警报次数 1</a:t>
            </a:r>
            <a:br/>
            <a:r>
              <a:t>procs_running警报次数 0</a:t>
            </a:r>
            <a:br/>
            <a:r>
              <a:t>procs_blocked警报次数 4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/home/xxstatistics/analysis/gpsdk/gpsdk_attrition/run_gpsdk_uuid_cid_attrition.sh &gt;&gt; /tmp/run_gpsdk_uuid_cid_attrition.log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30.42G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32.97G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3693.36%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34.78G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3720.34%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35.96G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/home/xxstatistics/analysis/gpsdk/gpsdk_attrition/run_gpsdk_uid_appid_isself_history_attrition.sh  &gt;&gt; /tmp/run_gpsdk_uid_appid_isself_history_attrition.log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1527.67%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15.96G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11.80G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/home/xxstatistics/analysis/gpsdk/gpsdk_attrition/run_gpsdk_uid_cid_attrition.sh  &gt;&gt; /tmp/run_gpsdk_uid_cid_attrition.log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8.78G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1454.26%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1454.26%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12.89G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33.46%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56.75%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/home/xxstatistics/userfigure/analysis/script_analysis/run_script_analysis.sh &gt;&gt; /tmp/script_analysis.log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971.48%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9.66G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1.79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1735.67%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11.86G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/home/xxstatistics/userfigure/etl/userfigure_uid_uuid_mapping/userfigure_uid_uuid_mapping.sh &gt;&gt; /tmp/userfigure_uid_uuid_mapping.log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1.21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1050.53%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6.91G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/home/xxstatistics/userfigure/etl/userfigure_uuid_info/userfigure_uuid_info.sh &gt;&gt; /tmp/userfigure_uuid_info.log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398.44%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3.18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874.04%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136.99%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150.07%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1.60G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35.78%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1.95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41.23%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366960000_155737068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警报18</a:t>
            </a:r>
            <a:br/>
            <a:r>
              <a:t>2019-05-09 01:56:00  --  2019-05-09 02:58:00</a:t>
            </a:r>
            <a:br/>
            <a:r>
              <a:t>警报持续时间 3720.0s</a:t>
            </a:r>
            <a:br/>
            <a:r>
              <a:t>内存警报次数 1</a:t>
            </a:r>
            <a:br/>
            <a:r>
              <a:t>procs_running警报次数 0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/home/xxstatistics/userfigure/analysis/script_analysis/run_script_analysis.sh &gt;&gt; /tmp/script_analysis.log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21.38G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22.69G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684.89%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22.50G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702.00%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23.08G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23.03G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23.01G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/home/xxstatistics/analysis/xxscripts/xxscripts_retention/run.sh &gt;&gt; /tmp/xxscripts_retention.log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1757.36%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8.12G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1757.36%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/home/xxstatistics/userfigure/gp/gp_create_user_figure.sh &gt;&gt; /tmp/gp_create_user_figure.log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6.96G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62.75%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6.91G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/home/xxstatistics/userfigure/etl/userfigure_uuid_info/userfigure_uuid_info.sh &gt;&gt; /tmp/userfigure_uuid_info.log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9.92%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55.83%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11.34%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18.06%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/tmp/xxapp_business_data_realtime.lock -c sh /home/bigdata/cloudgraph/script/xxapp_business_data/xxapp_business_data_realtime.sh &gt;&gt; /tmp/xxapp_business_data_realtime.log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585.73%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585.73%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226.82%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334.19%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/home/xxstatistics/userfigure/etl/userfigure_event_cumm/userfigure_event_cumm.sh &gt;&gt; /tmp/userfigure_event_cumm.log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0.93G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1.12G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116.05%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101.13%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1.86G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1.82G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402780000_155740332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警报19</a:t>
            </a:r>
            <a:br/>
            <a:r>
              <a:t>2019-05-09 11:53:00  --  2019-05-09 12:02:00</a:t>
            </a:r>
            <a:br/>
            <a:r>
              <a:t>警报持续时间 540.0s</a:t>
            </a:r>
            <a:br/>
            <a:r>
              <a:t>内存警报次数 0</a:t>
            </a:r>
            <a:br/>
            <a:r>
              <a:t>procs_running警报次数 1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/home/xxstrategy/user_loss_prediction/run.sh &gt;&gt; /tmp/gp_user_loss_predict.log 2&gt;&amp;1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100.23%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8.88%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3.95G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-0.31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192.55%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257.36%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3.95G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 /home/xxstrategy/game_chat_msg_filtering/hy_game_chat_msg_filtering_server.py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4.39%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/tmp/publish_game_income_bi_realtime.lock -c sh /home/xxstatistics/commerce/publish_game_income_bi/publish_game_income_bi_realtime.sh &gt;&gt;  /tmp/publish_game_income_bi_realtime.log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sudo nohup python3 -u repair_gp_user_login.py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442200000_155744364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警报20</a:t>
            </a:r>
            <a:br/>
            <a:r>
              <a:t>2019-05-09 22:50:00  --  2019-05-09 23:14:00</a:t>
            </a:r>
            <a:br/>
            <a:r>
              <a:t>警报持续时间 1440.0s</a:t>
            </a:r>
            <a:br/>
            <a:r>
              <a:t>内存警报次数 1</a:t>
            </a:r>
            <a:br/>
            <a:r>
              <a:t>procs_running警报次数 0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/home/xxstatistics/analysis/llsdk/llsdk_attrition/run_llsdk_uuid_cid_attrition.sh &gt;&gt; /tmp/run_llsdk_uuid_cid_attrition.log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34.90G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33.10G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473.39%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34.40G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461.23%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35.98G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/home/xxstatistics/analysis/gpsdk/gpsdk_attrition/run_gpsdk_uid_appid_isself_history_attrition.sh  &gt;&gt; /tmp/run_gpsdk_uid_appid_isself_history_attrition.log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13.47G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1039.77%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-0.31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921.90%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16.97G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11.29G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15.19%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41.66%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/tmp/xxapp_business_data_realtime.lock -c sh /home/bigdata/cloudgraph/script/xxapp_business_data/xxapp_business_data_realtime.sh &gt;&gt; /tmp/xxapp_business_data_realtime.log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2.81G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136.75%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59.76%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3.85G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3.87G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3.81G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9.89%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32.62%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81.11%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68.49%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2.95%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/home/xxstatistics/userfigure/etl/userfigure_uuid_info/userfigure_uuid_info.sh &gt;&gt; /tmp/userfigure_uuid_info.log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/home/xxstatistics/userfigure/etl/userfigure_event_cumm/userfigure_event_cumm.sh &gt;&gt; /tmp/userfigure_event_cumm.log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/home/xxstatistics/userfigure/etl/userfigure_uid_uuid_mapping/userfigure_uid_uuid_mapping.sh &gt;&gt; /tmp/userfigure_uid_uuid_mapping.log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7.12G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485340000_155748594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警报21</a:t>
            </a:r>
            <a:br/>
            <a:r>
              <a:t>2019-05-10 10:49:00  --  2019-05-10 10:59:00</a:t>
            </a:r>
            <a:br/>
            <a:r>
              <a:t>警报持续时间 600.0s</a:t>
            </a:r>
            <a:br/>
            <a:r>
              <a:t>内存警报次数 0</a:t>
            </a:r>
            <a:br/>
            <a:r>
              <a:t>procs_running警报次数 1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34.50G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-0.77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4199.21%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12.84G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-0.63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3445.55%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34.50G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12.84G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2.05%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/home/xxstrategy/user_loss_prediction/run.sh &gt;&gt; /tmp/gp_user_loss_predict.log 2&gt;&amp;1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4.84G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3.98G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137.20%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50.36%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4.84G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 /home/xxstrategy/game_chat_msg_filtering/hy_game_chat_msg_filtering_server.py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2.47%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-0.83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7.83%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/tmp/publish_game_income_bi_realtime.lock -c sh /home/xxstatistics/commerce/publish_game_income_bi/publish_game_income_bi_realtime.sh &gt;&gt;  /tmp/publish_game_income_bi_realtime.log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-0.36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-0.41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sudo nohup python3 -u repair_gp_user_login.py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528600000_155752998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警报22</a:t>
            </a:r>
            <a:br/>
            <a:r>
              <a:t>2019-05-10 22:50:00  --  2019-05-10 23:13:00</a:t>
            </a:r>
            <a:br/>
            <a:r>
              <a:t>警报持续时间 1380.0s</a:t>
            </a:r>
            <a:br/>
            <a:r>
              <a:t>内存警报次数 1</a:t>
            </a:r>
            <a:br/>
            <a:r>
              <a:t>procs_running警报次数 0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/home/xxstatistics/analysis/llsdk/llsdk_attrition/run_llsdk_uuid_cid_attrition.sh &gt;&gt; /tmp/run_llsdk_uuid_cid_attrition.log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35.12G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77.37%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33.80G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400.33%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36.12G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35.98G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1.22G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/home/xxstatistics/analysis/gpsdk/gpsdk_attrition/run_gpsdk_uid_appid_isself_history_attrition.sh  &gt;&gt; /tmp/run_gpsdk_uid_appid_isself_history_attrition.log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174.25%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708.98%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2.82G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11.06G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23.06%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22.91%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/tmp/xxapp_business_data_realtime.lock -c sh /home/bigdata/cloudgraph/script/xxapp_business_data/xxapp_business_data_realtime.sh &gt;&gt; /tmp/xxapp_business_data_realtime.log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2.81G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20.91%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575.71%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3.85G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3.81G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24.16%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14.32%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59.93%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31.52%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1.71%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0.96%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/home/xxstatistics/userfigure/etl/userfigure_uuid_info/userfigure_uuid_info.sh &gt;&gt; /tmp/userfigure_uuid_info.log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532200000_155753556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警报23</a:t>
            </a:r>
            <a:br/>
            <a:r>
              <a:t>2019-05-10 23:50:00  --  2019-05-11 00:46:00</a:t>
            </a:r>
            <a:br/>
            <a:r>
              <a:t>警报持续时间 3360.0s</a:t>
            </a:r>
            <a:br/>
            <a:r>
              <a:t>内存警报次数 1</a:t>
            </a:r>
            <a:br/>
            <a:r>
              <a:t>procs_running警报次数 0</a:t>
            </a:r>
            <a:br/>
            <a:r>
              <a:t>procs_blocked警报次数 3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778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/home/xxstatistics/analysis/gpsdk/gpsdk_attrition/run_gpsdk_uuid_cid_attrition.sh &gt;&gt; /tmp/run_gpsdk_uuid_cid_attrition.log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34.34G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4362.64%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35.60G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1360.46%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35.99G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/home/xxstatistics/analysis/gpsdk/gpsdk_attrition/run_gpsdk_uid_appid_isself_history_attrition.sh  &gt;&gt; /tmp/run_gpsdk_uid_appid_isself_history_attrition.log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3.92G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22.49%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36.44%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0.56G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/tmp/xxapp_business_data_realtime.lock -c sh /home/bigdata/cloudgraph/script/xxapp_business_data/xxapp_business_data_realtime.sh &gt;&gt; /tmp/xxapp_business_data_realtime.log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2.82G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572.12%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572.12%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3.97G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/home/xxstatistics/userfigure/analysis/script_analysis/run_script_analysis.sh &gt;&gt; /tmp/script_analysis.log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1.78G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3.97G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1.23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391.40%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3.80G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1.14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353.42%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5.98G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32.28%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1.60G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38.59%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1.63G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/home/xxstatistics/analysis/transfersdk/transfersdk_user_ltv/run_transfersdk_user_ltv.sh &gt;&gt; /tmp/transfersdk_user_ltv.log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301.68%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301.68%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1.88G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30.92%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30.33%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1.72%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/home/xxstatistics/userfigure/etl/userfigure_uuid_info/userfigure_uuid_info.sh &gt;&gt; /tmp/userfigure_uuid_info.log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0.74G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571320000_155757198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警报24</a:t>
            </a:r>
            <a:br/>
            <a:r>
              <a:t>2019-05-11 10:42:00  --  2019-05-11 10:53:00</a:t>
            </a:r>
            <a:br/>
            <a:r>
              <a:t>警报持续时间 660.0s</a:t>
            </a:r>
            <a:br/>
            <a:r>
              <a:t>内存警报次数 0</a:t>
            </a:r>
            <a:br/>
            <a:r>
              <a:t>procs_running警报次数 1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39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34.31G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4250.99%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428.32%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34.76G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/home/xxstrategy/user_loss_prediction/run.sh &gt;&gt; /tmp/gp_user_loss_predict.log 2&gt;&amp;1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4.79G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151.14%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13.65%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5.12G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21.09%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25.43%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13.85%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24.83%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 /home/xxstrategy/game_chat_msg_filtering/hy_game_chat_msg_filtering_server.py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-0.80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6.74%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/tmp/publish_game_income_bi_realtime.lock -c sh /home/xxstatistics/commerce/publish_game_income_bi/publish_game_income_bi_realtime.sh &gt;&gt;  /tmp/publish_game_income_bi_realtime.log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615000000_155761638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警报25</a:t>
            </a:r>
            <a:br/>
            <a:r>
              <a:t>2019-05-11 22:50:00  --  2019-05-11 23:13:00</a:t>
            </a:r>
            <a:br/>
            <a:r>
              <a:t>警报持续时间 1380.0s</a:t>
            </a:r>
            <a:br/>
            <a:r>
              <a:t>内存警报次数 1</a:t>
            </a:r>
            <a:br/>
            <a:r>
              <a:t>procs_running警报次数 0</a:t>
            </a:r>
            <a:br/>
            <a:r>
              <a:t>procs_blocked警报次数 1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/home/xxstatistics/analysis/llsdk/llsdk_attrition/run_llsdk_uuid_cid_attrition.sh &gt;&gt; /tmp/run_llsdk_uuid_cid_attrition.log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205.00%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34.24G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251.29%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36.12G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36.12G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1.36G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/home/xxstatistics/analysis/gpsdk/gpsdk_attrition/run_gpsdk_uid_appid_isself_history_attrition.sh  &gt;&gt; /tmp/run_gpsdk_uid_appid_isself_history_attrition.log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274.11%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726.76%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2.82G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8.81G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12.16%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49.93%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/tmp/xxapp_business_data_realtime.lock -c sh /home/bigdata/cloudgraph/script/xxapp_business_data/xxapp_business_data_realtime.sh &gt;&gt; /tmp/xxapp_business_data_realtime.log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24.13%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2.20G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114.71%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3.87G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9.15%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19.70%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10.87%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13.08%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/home/xxstatistics/userfigure/etl/userfigure_uuid_info/userfigure_uuid_info.sh &gt;&gt; /tmp/userfigure_uuid_info.log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0.96G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/home/xxstatistics/userfigure/etl/userfigure_event_cumm/userfigure_event_cumm.sh &gt;&gt; /tmp/userfigure_event_cumm.log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618600000_155762046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警报26</a:t>
            </a:r>
            <a:br/>
            <a:r>
              <a:t>2019-05-11 23:50:00  --  2019-05-12 00:21:00</a:t>
            </a:r>
            <a:br/>
            <a:r>
              <a:t>警报持续时间 1860.0s</a:t>
            </a:r>
            <a:br/>
            <a:r>
              <a:t>内存警报次数 1</a:t>
            </a:r>
            <a:br/>
            <a:r>
              <a:t>procs_running警报次数 0</a:t>
            </a:r>
            <a:br/>
            <a:r>
              <a:t>procs_blocked警报次数 1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65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/home/xxstatistics/analysis/gpsdk/gpsdk_attrition/run_gpsdk_uuid_cid_attrition.sh &gt;&gt; /tmp/run_gpsdk_uuid_cid_attrition.log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34.09G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321.94%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645.96%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/home/xxstatistics/analysis/gpsdk/gpsdk_attrition/run_gpsdk_uid_appid_isself_history_attrition.sh  &gt;&gt; /tmp/run_gpsdk_uid_appid_isself_history_attrition.log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15.61G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357.73%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2.90G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3.92G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5.38G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12.90%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52.54%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/tmp/xxapp_business_data_realtime.lock -c sh /home/bigdata/cloudgraph/script/xxapp_business_data/xxapp_business_data_realtime.sh &gt;&gt; /tmp/xxapp_business_data_realtime.log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2.83G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42.98%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578.73%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3.87G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7.45%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14.52%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11.22%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31.31%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 /home/xxstrategy/game_chat_msg_filtering/hy_game_chat_msg_filtering_server.py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-0.68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3.81%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2.07%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/home/xxstatistics/userfigure/etl/userfigure_uuid_info/userfigure_uuid_info.sh &gt;&gt; /tmp/userfigure_uuid_info.log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2_1557100800000_1557705599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" name="Picture 2" descr="data02_1557100800000_1557705599000_running_block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data02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Memory、Swap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data02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Procs_Running、Procs_Blocked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657720000_155765838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警报27</a:t>
            </a:r>
            <a:br/>
            <a:r>
              <a:t>2019-05-12 10:42:00  --  2019-05-12 10:53:00</a:t>
            </a:r>
            <a:br/>
            <a:r>
              <a:t>警报持续时间 660.0s</a:t>
            </a:r>
            <a:br/>
            <a:r>
              <a:t>内存警报次数 0</a:t>
            </a:r>
            <a:br/>
            <a:r>
              <a:t>procs_running警报次数 1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39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-0.43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926.85%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434.47%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1.95%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18.63%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/home/xxstrategy/user_loss_prediction/run.sh &gt;&gt; /tmp/gp_user_loss_predict.log 2&gt;&amp;1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112.20%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72.09%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12.83%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 /home/xxstrategy/game_chat_msg_filtering/hy_game_chat_msg_filtering_server.py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/usr/local/redis/bin/redis-server *:6379                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11_1557701400000_155770272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datawarehouse111 警报28</a:t>
            </a:r>
            <a:br/>
            <a:r>
              <a:t>2019-05-12 22:50:00  --  2019-05-12 23:12:00</a:t>
            </a:r>
            <a:br/>
            <a:r>
              <a:t>警报持续时间 1320.0s</a:t>
            </a:r>
            <a:br/>
            <a:r>
              <a:t>内存警报次数 1</a:t>
            </a:r>
            <a:br/>
            <a:r>
              <a:t>procs_running警报次数 0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39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/home/xxstatistics/analysis/llsdk/llsdk_attrition/run_llsdk_uuid_cid_attrition.sh &gt;&gt; /tmp/run_llsdk_uuid_cid_attrition.log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235.83%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33.62G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500.23%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36.20G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35.64G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/home/xxstatistics/analysis/gpsdk/gpsdk_attrition/run_gpsdk_uid_appid_isself_history_attrition.sh  &gt;&gt; /tmp/run_gpsdk_uid_appid_isself_history_attrition.log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13.63G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158.60%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910.79%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15.61G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16.97G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9.82G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/etc/rc3.d/S99local start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34.55%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36.43%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/tmp/xxapp_business_data_realtime.lock -c sh /home/bigdata/cloudgraph/script/xxapp_business_data/xxapp_business_data_realtime.sh &gt;&gt; /tmp/xxapp_business_data_realtime.log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17.89%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2.82G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93.38%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3.87G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3.84G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/home/xxstrategy/h5_game_ranking/run.sh &gt;&gt; /tmp/h5_game_ranking.log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15.32%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5.23%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localhost,192.168.0.111,10.8.8.161 -f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61.49%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-0.51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72.85%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/home/rpcdatareport/thrift/gp_gamesdk_loginlog_datareport_server.py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/home/rpcdatareport/thrift/gp_loginlog_datareport_server.py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/home/xxstatistics/userfigure/etl/userfigure_uuid_info/userfigure_uuid_info.sh &gt;&gt; /tmp/userfigure_uuid_info.log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0.49G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/>
            </a:pPr>
            <a:r>
              <a:t>datawarehouse101文字概况</a:t>
            </a:r>
            <a:br/>
          </a:p>
          <a:p>
            <a:r>
              <a:t>CPU核心24</a:t>
            </a:r>
          </a:p>
          <a:p>
            <a:r>
              <a:t>Memory  63.00G</a:t>
            </a:r>
          </a:p>
          <a:p>
            <a:r>
              <a:t>Swap    8.00G</a:t>
            </a:r>
            <a:br/>
          </a:p>
          <a:p>
            <a:pPr>
              <a:defRPr sz="2500"/>
            </a:pPr>
            <a:r>
              <a:t>内存使用概况</a:t>
            </a:r>
            <a:br/>
          </a:p>
          <a:p>
            <a:r>
              <a:t>内存使用率大于80%的时间占比为2.1% 总时间为215分钟 进入警戒区间28次</a:t>
            </a:r>
            <a:br/>
            <a:r>
              <a:t>内存使用率大于90%的时间占比为0.3% 总时间为35分钟 触发报警4次</a:t>
            </a:r>
            <a:br/>
          </a:p>
          <a:p>
            <a:pPr>
              <a:defRPr sz="2500"/>
            </a:pPr>
            <a:r>
              <a:t>机器负荷概况</a:t>
            </a:r>
            <a:br/>
          </a:p>
          <a:p>
            <a:r>
              <a:t>平均运行进程数量大于12.0的时间占比为20.5% 总时间为2069分钟 进入警戒区间98次</a:t>
            </a:r>
            <a:br/>
            <a:r>
              <a:t>平均运行进程数量大于24的时间占比为0.4% 总时间为41分钟 进入警戒区间16次</a:t>
            </a:r>
            <a:br/>
            <a:br/>
            <a:r>
              <a:t>平均阻塞进程数量大于6.0的时间占比为9.7% 总时间为978分钟 进入警戒区间218次</a:t>
            </a:r>
            <a:br/>
            <a:r>
              <a:t>平均阻塞进程数量大于12.0的时间占比为0.1% 总时间为13分钟 进入警戒区间14次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01_1557100800000_1557705599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" name="Picture 2" descr="datawarehouse101_1557100800000_1557705599000_running_block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datawarehouse101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Memory、Swap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datawarehouse101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Procs_Running、Procs_Blocked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9_1557100800000_1557705599000_war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3" name="Picture 2" descr="data09_1557100800000_1557705599000_war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datawarehouse101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500"/>
            </a:pPr>
            <a:r>
              <a:t>内存使用概况</a:t>
            </a:r>
            <a:br/>
          </a:p>
          <a:p>
            <a:pPr>
              <a:defRPr sz="1000"/>
            </a:pPr>
            <a:r>
              <a:t>内存使用率大于80%的时间占比为2.1% 总时间为215分钟 进入警戒区间28次</a:t>
            </a:r>
            <a:br/>
            <a:r>
              <a:t>内存使用率大于90%的时间占比为0.3% 总时间为35分钟 触发报警4次</a:t>
            </a:r>
            <a:br/>
          </a:p>
          <a:p>
            <a:pPr>
              <a:defRPr sz="1500"/>
            </a:pPr>
            <a:r>
              <a:t>机器负荷概况</a:t>
            </a:r>
            <a:br/>
          </a:p>
          <a:p>
            <a:pPr>
              <a:defRPr sz="1000"/>
            </a:pPr>
            <a:r>
              <a:t>平均运行进程数量大于12.0的时间占比为20.5% 总时间为2069分钟 进入警戒区间98次</a:t>
            </a:r>
            <a:br/>
            <a:r>
              <a:t>平均运行进程数量大于24的时间占比为0.4% 总时间为41分钟 进入警戒区间16次</a:t>
            </a:r>
            <a:br/>
            <a:br/>
            <a:r>
              <a:t>平均阻塞进程数量大于6.0的时间占比为9.7% 总时间为978分钟 进入警戒区间218次</a:t>
            </a:r>
            <a:br/>
            <a:r>
              <a:t>平均阻塞进程数量大于12.0的时间占比为0.1% 总时间为13分钟 进入警戒区间14次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Warning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datawarehouse101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Error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01_1557102360000_155710398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datawarehouse101 警报0</a:t>
            </a:r>
            <a:br/>
            <a:r>
              <a:t>2019-05-06 00:26:00  --  2019-05-06 00:53:00</a:t>
            </a:r>
            <a:br/>
            <a:r>
              <a:t>警报持续时间 1620.0s</a:t>
            </a:r>
            <a:br/>
            <a:r>
              <a:t>内存警报次数 0</a:t>
            </a:r>
            <a:br/>
            <a:r>
              <a:t>procs_running警报次数 0</a:t>
            </a:r>
            <a:br/>
            <a:r>
              <a:t>procs_blocked警报次数 1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27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localhost,192.168.0.101,10.8.8.101 -f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18.99G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19.90G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241.44%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20.81G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444.75%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23.62G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24.96G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24.71G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/home/xxmonitor/topic_model/news_lda/run_news_lda.sh &gt;&gt; /tmp/run_news_lda.log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2.83%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2.50%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1.18%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6.22%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/home/xxstatistics/analysis/gpsdk/gpsdk_hour_users_channel_version/run.sh &gt;&gt; /tmp/gpsdk_hour_users_channel_version.log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654.74%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3.97G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654.74%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/home/xxstatistics/analysis/gpsdk/gpsdk_liveupdate_users_channel/run.sh &gt;&gt; /tmp/gpsdk_liveupdate_users_channel.log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2.48G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65.52%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150.85%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/home/xxfilter/xxfilter_deep_learning_thrift/xxfilter_spamtext_server.py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/home/jbdatareport/thrift/jbdatareport_server.py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/usr/local/bin/redis-server *:6379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01_1557104160000_155710770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datawarehouse101 警报1</a:t>
            </a:r>
            <a:br/>
            <a:r>
              <a:t>2019-05-06 00:56:00  --  2019-05-06 01:55:00</a:t>
            </a:r>
            <a:br/>
            <a:r>
              <a:t>警报持续时间 3540.0s</a:t>
            </a:r>
            <a:br/>
            <a:r>
              <a:t>内存警报次数 0</a:t>
            </a:r>
            <a:br/>
            <a:r>
              <a:t>procs_running警报次数 0</a:t>
            </a:r>
            <a:br/>
            <a:r>
              <a:t>procs_blocked警报次数 3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39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localhost,192.168.0.101,10.8.8.101 -f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17.66G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19.38G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640.65%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18.42G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776.04%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23.72G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23.02G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24.17G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43.15%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39.01%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/home/xxmonitor/topic_model/news_lda/run_news_lda.sh &gt;&gt; /tmp/run_news_lda.log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/home/xxstatistics/analysis/gpsdk/gpsdk_hour_users_channel_version/run.sh &gt;&gt; /tmp/gpsdk_hour_users_channel_version.log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2.56G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56.65%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163.24%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/home/xxstatistics/analysis/xxapp/xxapp_hour_users_channel_version/run.sh &gt;&gt; /tmp/xxapp_hour_users_channel_version.log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24.16%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766.58%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4.89G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/home/xxstatistics/analysis/gpsdk/gpsdk_liveupdate_users_channel/run.sh &gt;&gt; /tmp/gpsdk_liveupdate_users_channel.log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621.64%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621.64%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/home/xxfilter/xxfilter_deep_learning_thrift/xxfilter_spamtext_server.py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/home/jbdatareport/thrift/jbdatareport_server.py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/usr/local/bin/redis-server *:6379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01_1557107640000_155711136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datawarehouse101 警报2</a:t>
            </a:r>
            <a:br/>
            <a:r>
              <a:t>2019-05-06 01:54:00  --  2019-05-06 02:56:00</a:t>
            </a:r>
            <a:br/>
            <a:r>
              <a:t>警报持续时间 3720.0s</a:t>
            </a:r>
            <a:br/>
            <a:r>
              <a:t>内存警报次数 0</a:t>
            </a:r>
            <a:br/>
            <a:r>
              <a:t>procs_running警报次数 0</a:t>
            </a:r>
            <a:br/>
            <a:r>
              <a:t>procs_blocked警报次数 2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39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localhost,192.168.0.101,10.8.8.101 -f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13.96G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12.85G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327.20%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12.94G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979.43%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20.35G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21.73G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13.86%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11.73%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5.98G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5.97G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/home/xxmonitor/topic_model/news_lda/run_news_lda.sh &gt;&gt; /tmp/run_news_lda.log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1.83%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/home/xxstatistics/analysis/xxapp/xxapp_hour_users_channel_version/run.sh &gt;&gt; /tmp/xxapp_hour_users_channel_version.log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163.24%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746.82%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4.89G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/home/xxstatistics/analysis/gpsdk/gpsdk_hour_users_channel_version/run.sh &gt;&gt; /tmp/gpsdk_hour_users_channel_version.log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100.99%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119.48%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/home/xxstatistics/analysis/gpsdk/gpsdk_liveupdate_users_channel/run.sh &gt;&gt; /tmp/gpsdk_liveupdate_users_channel.log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644.31%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137.24%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/home/xxfilter/xxfilter_deep_learning_thrift/xxfilter_spamtext_server.py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/home/jbdatareport/thrift/jbdatareport_server.py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/usr/local/bin/redis-server *:6379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01_1557114960000_155711988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datawarehouse101 警报3</a:t>
            </a:r>
            <a:br/>
            <a:r>
              <a:t>2019-05-06 03:56:00  --  2019-05-06 05:18:00</a:t>
            </a:r>
            <a:br/>
            <a:r>
              <a:t>警报持续时间 4920.0s</a:t>
            </a:r>
            <a:br/>
            <a:r>
              <a:t>内存警报次数 0</a:t>
            </a:r>
            <a:br/>
            <a:r>
              <a:t>procs_running警报次数 0</a:t>
            </a:r>
            <a:br/>
            <a:r>
              <a:t>procs_blocked警报次数 2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27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localhost,192.168.0.101,10.8.8.101 -f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8.63G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12.40G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734.47%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1099.45%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17.97G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21.09G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18.26%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15.21%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/home/xxmonitor/topic_model/news_lda/run_news_lda.sh &gt;&gt; /tmp/run_news_lda.log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/home/xxstatistics/analysis/xxapp/xxapp_hour_users_channel_version/run.sh &gt;&gt; /tmp/xxapp_hour_users_channel_version.log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3.47G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-0.63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780.11%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-0.34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780.11%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4.85G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/home/xxstatistics/analysis/gpsdk/gpsdk_hour_users_channel_version/run.sh &gt;&gt; /tmp/gpsdk_hour_users_channel_version.log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69.20%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2.86G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654.40%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/home/xxfilter/xxfilter_deep_learning_thrift/xxfilter_spamtext_server.py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/home/jbdatareport/thrift/jbdatareport_server.py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/usr/local/bin/redis-server *:6379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01_1557136560000_155714046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datawarehouse101 警报4</a:t>
            </a:r>
            <a:br/>
            <a:r>
              <a:t>2019-05-06 09:56:00  --  2019-05-06 11:01:00</a:t>
            </a:r>
            <a:br/>
            <a:r>
              <a:t>警报持续时间 3900.0s</a:t>
            </a:r>
            <a:br/>
            <a:r>
              <a:t>内存警报次数 3</a:t>
            </a:r>
            <a:br/>
            <a:r>
              <a:t>procs_running警报次数 0</a:t>
            </a:r>
            <a:br/>
            <a:r>
              <a:t>procs_blocked警报次数 1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39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localhost,192.168.0.101,10.8.8.101 -f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1498.62%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10.78G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0.92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1192.98%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5.08%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/home/xxmonitor/topic_model/news_lda/run_news_lda.sh &gt;&gt; /tmp/run_news_lda.log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/home/xxstatistics/analysis/xxapp/xxapp_hour_users_channel_version/run.sh &gt;&gt; /tmp/xxapp_hour_users_channel_version.log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2.97G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780.14%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780.14%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4.79G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/home/xxstatistics/analysis/gpsdk/gpsdk_hour_users_channel_version/run.sh &gt;&gt; /tmp/gpsdk_hour_users_channel_version.log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338.86%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338.86%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/home/xxstatistics/analysis/gpsdk/gpsdk_liveupdate_users_channel/run.sh &gt;&gt; /tmp/gpsdk_liveupdate_users_channel.log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639.93%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639.93%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/home/xxfilter/xxfilter_deep_learning_thrift/xxfilter_spamtext_server.py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/home/jbdatareport/thrift/jbdatareport_server.py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/usr/local/bin/redis-server *:6379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2_1557100800000_1557705599000_war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3" name="Picture 2" descr="data02_1557100800000_1557705599000erro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data02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500"/>
            </a:pPr>
            <a:r>
              <a:t>内存使用概况</a:t>
            </a:r>
            <a:br/>
          </a:p>
          <a:p>
            <a:pPr>
              <a:defRPr sz="1000"/>
            </a:pPr>
            <a:r>
              <a:t>内存使用率大于80%的时间占比为0.0% 总时间为0分钟 进入警戒区间0次</a:t>
            </a:r>
            <a:br/>
            <a:r>
              <a:t>内存使用率大于90%的时间占比为0.0% 总时间为0分钟 触发报警0次</a:t>
            </a:r>
            <a:br/>
          </a:p>
          <a:p>
            <a:pPr>
              <a:defRPr sz="1500"/>
            </a:pPr>
            <a:r>
              <a:t>机器负荷概况</a:t>
            </a:r>
            <a:br/>
          </a:p>
          <a:p>
            <a:pPr>
              <a:defRPr sz="1000"/>
            </a:pPr>
            <a:r>
              <a:t>平均运行进程数量大于1.0的时间占比为4.8% 总时间为483分钟 进入警戒区间188次</a:t>
            </a:r>
            <a:br/>
            <a:r>
              <a:t>平均运行进程数量大于2的时间占比为0.4% 总时间为40分钟 进入警戒区间17次</a:t>
            </a:r>
            <a:br/>
            <a:br/>
            <a:r>
              <a:t>平均阻塞进程数量大于0.5的时间占比为0.0% 总时间为0分钟 进入警戒区间2次</a:t>
            </a:r>
            <a:br/>
            <a:r>
              <a:t>平均阻塞进程数量大于1.0的时间占比为0.0% 总时间为0分钟 进入警戒区间0次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Warning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data02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Error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01_1557147120000_155717208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datawarehouse101 警报5</a:t>
            </a:r>
            <a:br/>
            <a:r>
              <a:t>2019-05-06 12:52:00  --  2019-05-06 19:48:00</a:t>
            </a:r>
            <a:br/>
            <a:r>
              <a:t>警报持续时间 24960.0s</a:t>
            </a:r>
            <a:br/>
            <a:r>
              <a:t>内存警报次数 0</a:t>
            </a:r>
            <a:br/>
            <a:r>
              <a:t>procs_running警报次数 1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39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localhost,192.168.0.101,10.8.8.101 -f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14.80G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15.71G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710.00%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16.58G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1182.88%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25.32G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25.10G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26.02G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79.12%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5.95G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/home/xxmonitor/topic_model/news_lda/run_news_lda.sh &gt;&gt; /tmp/run_news_lda.log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4.78G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76.43%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4.88G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97.36%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/home/xxstatistics/analysis/xxapp/xx_user_new_and_active/run.sh &gt;&gt; /tmp/xx_user_new_and_active.log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841.18%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841.18%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/home/xxstatistics/analysis/gpsdk/gpsdk_hour_users_channel_version/run.sh &gt;&gt; /tmp/gpsdk_hour_users_channel_version.log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2.86G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2.94G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662.93%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2.84G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662.93%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/home/xxstatistics/analysis/xxapp/xxapp_hour_users_channel_version/run.sh &gt;&gt; /tmp/xxapp_hour_users_channel_version.log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766.50%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766.50%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/home/xxfilter/xxfilter_deep_learning_thrift/xxfilter_spamtext_server.py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/home/jbdatareport/thrift/jbdatareport_server.py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/usr/local/bin/redis-server *:6379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01_1557222780000_155726058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datawarehouse101 警报6</a:t>
            </a:r>
            <a:br/>
            <a:r>
              <a:t>2019-05-07 09:53:00  --  2019-05-07 20:23:00</a:t>
            </a:r>
            <a:br/>
            <a:r>
              <a:t>警报持续时间 37800.0s</a:t>
            </a:r>
            <a:br/>
            <a:r>
              <a:t>内存警报次数 0</a:t>
            </a:r>
            <a:br/>
            <a:r>
              <a:t>procs_running警报次数 3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39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localhost,192.168.0.101,10.8.8.101 -f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1566.20%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2030.83%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24.75G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25.32G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26.83G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18.67%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64.50%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5.62G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5.97G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/home/xxmonitor/topic_model/news_lda/run_news_lda.sh &gt;&gt; /tmp/run_news_lda.log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880.17%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140.16%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/home/xxstatistics/analysis/xxapp/xx_user_new_and_active/run.sh &gt;&gt; /tmp/xx_user_new_and_active.log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4.32G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873.57%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873.57%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/home/xxstatistics/analysis/xxapp/xxapp_hour_users_channel_version/run.sh &gt;&gt; /tmp/xxapp_hour_users_channel_version.log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3.94G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-0.32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784.08%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-0.31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784.08%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4.81G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/home/xxstatistics/analysis/gpsdk/gpsdk_hour_users_channel_version/run.sh &gt;&gt; /tmp/gpsdk_hour_users_channel_version.log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2.85G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2.86G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660.70%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660.70%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/home/xxfilter/xxfilter_deep_learning_thrift/xxfilter_spamtext_server.py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/home/jbdatareport/thrift/jbdatareport_server.py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/usr/local/bin/redis-server *:6379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01_1557302160000_155730426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datawarehouse101 警报7</a:t>
            </a:r>
            <a:br/>
            <a:r>
              <a:t>2019-05-08 07:56:00  --  2019-05-08 08:31:00</a:t>
            </a:r>
            <a:br/>
            <a:r>
              <a:t>警报持续时间 2100.0s</a:t>
            </a:r>
            <a:br/>
            <a:r>
              <a:t>内存警报次数 0</a:t>
            </a:r>
            <a:br/>
            <a:r>
              <a:t>procs_running警报次数 1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27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localhost,192.168.0.101,10.8.8.101 -f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408.80%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10.88G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574.93%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11.95G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10.97G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/home/xxmonitor/topic_model/news_lda/run_news_lda.sh &gt;&gt; /tmp/run_news_lda.log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1.72%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6.38%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13.38%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10.11%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/home/xxstatistics/analysis/xxapp/xxapp_hour_users_channel_version/run.sh &gt;&gt; /tmp/xxapp_hour_users_channel_version.log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2.89G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101.80%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752.97%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/home/xxstatistics/analysis/gpsdk/gpsdk_liveupdate_users_channel/run.sh &gt;&gt; /tmp/gpsdk_liveupdate_users_channel.log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35.10%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71.80%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/home/xxfilter/xxfilter_deep_learning_thrift/xxfilter_spamtext_server.py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/home/jbdatareport/thrift/jbdatareport_server.py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/usr/local/bin/redis-server *:6379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01_1557303960000_155730594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datawarehouse101 警报8</a:t>
            </a:r>
            <a:br/>
            <a:r>
              <a:t>2019-05-08 08:26:00  --  2019-05-08 08:59:00</a:t>
            </a:r>
            <a:br/>
            <a:r>
              <a:t>警报持续时间 1980.0s</a:t>
            </a:r>
            <a:br/>
            <a:r>
              <a:t>内存警报次数 0</a:t>
            </a:r>
            <a:br/>
            <a:r>
              <a:t>procs_running警报次数 1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27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localhost,192.168.0.101,10.8.8.101 -f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8.60G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-0.59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677.05%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1585.14%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7.14G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14.63%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4.74%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/home/xxmonitor/topic_model/news_lda/run_news_lda.sh &gt;&gt; /tmp/run_news_lda.log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1.65%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4.71%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/home/xxstatistics/analysis/gpsdk/gpsdk_hour_users_channel_version/run.sh &gt;&gt; /tmp/gpsdk_hour_users_channel_version.log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7.50%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/home/xxstatistics/analysis/gpsdk/gpsdk_liveupdate_users_channel/run.sh &gt;&gt; /tmp/gpsdk_liveupdate_users_channel.log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2.26G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640.61%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2.22G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640.61%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/home/xxfilter/xxfilter_deep_learning_thrift/xxfilter_spamtext_server.py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/home/jbdatareport/thrift/jbdatareport_server.py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/usr/local/bin/redis-server *:6379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01_1557305700000_155733426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datawarehouse101 警报9</a:t>
            </a:r>
            <a:br/>
            <a:r>
              <a:t>2019-05-08 08:55:00  --  2019-05-08 16:51:00</a:t>
            </a:r>
            <a:br/>
            <a:r>
              <a:t>警报持续时间 28560.0s</a:t>
            </a:r>
            <a:br/>
            <a:r>
              <a:t>内存警报次数 1</a:t>
            </a:r>
            <a:br/>
            <a:r>
              <a:t>procs_running警报次数 10</a:t>
            </a:r>
            <a:br/>
            <a:r>
              <a:t>procs_blocked警报次数 2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39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localhost,192.168.0.101,10.8.8.101 -f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9.86G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849.61%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2028.16%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20.61G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23.56G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24.31G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14.60%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60.53%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5.96G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/home/xxmonitor/topic_model/news_lda/run_news_lda.sh &gt;&gt; /tmp/run_news_lda.log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879.07%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880.88%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/home/xxstatistics/analysis/gpsdk/gpsdk_hour_users_channel_version/run.sh &gt;&gt; /tmp/gpsdk_hour_users_channel_version.log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2.85G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649.55%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649.55%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/home/xxstatistics/analysis/gpsdk/gpsdk_liveupdate_users_channel/run.sh &gt;&gt; /tmp/gpsdk_liveupdate_users_channel.log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2.41G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633.06%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633.06%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/home/xxstatistics/analysis/xxapp/xxapp_hour_users_channel_version/run.sh &gt;&gt; /tmp/xxapp_hour_users_channel_version.log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71.96%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2.85G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704.25%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/home/xxfilter/xxfilter_deep_learning_thrift/xxfilter_spamtext_server.py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0.53%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/home/jbdatareport/thrift/jbdatareport_server.py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/usr/local/bin/redis-server *:6379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01_1557536160000_155753802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datawarehouse101 警报10</a:t>
            </a:r>
            <a:br/>
            <a:r>
              <a:t>2019-05-11 00:56:00  --  2019-05-11 01:27:00</a:t>
            </a:r>
            <a:br/>
            <a:r>
              <a:t>警报持续时间 1860.0s</a:t>
            </a:r>
            <a:br/>
            <a:r>
              <a:t>内存警报次数 0</a:t>
            </a:r>
            <a:br/>
            <a:r>
              <a:t>procs_running警报次数 0</a:t>
            </a:r>
            <a:br/>
            <a:r>
              <a:t>procs_blocked警报次数 2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27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localhost,192.168.0.101,10.8.8.101 -f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16.88G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18.89G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516.37%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17.63G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555.85%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21.27G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23.87G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21.79G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/home/xxmonitor/topic_model/news_lda/run_news_lda.sh &gt;&gt; /tmp/run_news_lda.log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4.25%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45.33%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7.17%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5.47G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/home/xxstatistics/analysis/gpsdk/gpsdk_liveupdate_users_channel/run.sh &gt;&gt; /tmp/gpsdk_liveupdate_users_channel.log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2.45G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648.58%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648.58%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/home/xxstatistics/analysis/xxapp/xxapp_hour_users_channel_version/run.sh &gt;&gt; /tmp/xxapp_hour_users_channel_version.log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1.73G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160.61%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252.92%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3.67G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/home/xxfilter/xxfilter_deep_learning_thrift/xxfilter_spamtext_server.py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0.48%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/home/jbdatareport/thrift/jbdatareport_server.py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/usr/local/bin/redis-server *:6379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warehouse101_1557626160000_155762958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datawarehouse101 警报11</a:t>
            </a:r>
            <a:br/>
            <a:r>
              <a:t>2019-05-12 01:56:00  --  2019-05-12 02:53:00</a:t>
            </a:r>
            <a:br/>
            <a:r>
              <a:t>警报持续时间 3420.0s</a:t>
            </a:r>
            <a:br/>
            <a:r>
              <a:t>内存警报次数 0</a:t>
            </a:r>
            <a:br/>
            <a:r>
              <a:t>procs_running警报次数 0</a:t>
            </a:r>
            <a:br/>
            <a:r>
              <a:t>procs_blocked警报次数 1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39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localhost,192.168.0.101,10.8.8.101 -f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13.65G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15.16G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651.80%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12.50G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646.77%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19.88G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18.10G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0.24G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5.92G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12.07%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21.21%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5.97G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5.90G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5.98G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/home/xxmonitor/topic_model/news_lda/run_news_lda.sh &gt;&gt; /tmp/run_news_lda.log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5.89%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5.53G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/home/xxstatistics/analysis/xxapp/xxapp_hour_users_channel_version/run.sh &gt;&gt; /tmp/xxapp_hour_users_channel_version.log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-0.24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564.42%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3.51G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564.42%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4.91G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/home/xxstatistics/analysis/gpsdk/gpsdk_liveupdate_users_channel/run.sh &gt;&gt; /tmp/gpsdk_liveupdate_users_channel.log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2.78G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2.57G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641.52%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-0.17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641.52%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/bin/sh -c sh /home/xxstatistics/analysis/gpsdk/gpsdk_hour_users_channel_version/run.sh &gt;&gt; /tmp/gpsdk_hour_users_channel_version.log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2.29G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2.90G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655.38%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107.53%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4.15G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/home/xxfilter/xxfilter_deep_learning_thrift/xxfilter_spamtext_server.py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0.08G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/home/jbdatareport/thrift/jbdatareport_server.py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/usr/local/bin/redis-server *:6379        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0.23G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000"/>
            </a:pPr>
            <a:r>
              <a:t>graf01文字概况</a:t>
            </a:r>
            <a:br/>
          </a:p>
          <a:p>
            <a:r>
              <a:t>CPU核心4</a:t>
            </a:r>
          </a:p>
          <a:p>
            <a:r>
              <a:t>Memory  5.69G</a:t>
            </a:r>
          </a:p>
          <a:p>
            <a:r>
              <a:t>Swap    0.50G</a:t>
            </a:r>
            <a:br/>
          </a:p>
          <a:p>
            <a:pPr>
              <a:defRPr sz="2500"/>
            </a:pPr>
            <a:r>
              <a:t>内存使用概况</a:t>
            </a:r>
            <a:br/>
          </a:p>
          <a:p>
            <a:r>
              <a:t>内存使用率大于80%的时间占比为0.0% 总时间为0分钟 进入警戒区间0次</a:t>
            </a:r>
            <a:br/>
            <a:r>
              <a:t>内存使用率大于90%的时间占比为0.0% 总时间为0分钟 触发报警0次</a:t>
            </a:r>
            <a:br/>
          </a:p>
          <a:p>
            <a:pPr>
              <a:defRPr sz="2500"/>
            </a:pPr>
            <a:r>
              <a:t>机器负荷概况</a:t>
            </a:r>
            <a:br/>
          </a:p>
          <a:p>
            <a:r>
              <a:t>平均运行进程数量大于2.0的时间占比为0.2% 总时间为20分钟 进入警戒区间1次</a:t>
            </a:r>
            <a:br/>
            <a:r>
              <a:t>平均运行进程数量大于4的时间占比为0.1% 总时间为12分钟 进入警戒区间1次</a:t>
            </a:r>
            <a:br/>
            <a:br/>
            <a:r>
              <a:t>平均阻塞进程数量大于1.0的时间占比为0.0% 总时间为2分钟 进入警戒区间1次</a:t>
            </a:r>
            <a:br/>
            <a:r>
              <a:t>平均阻塞进程数量大于2.0的时间占比为0.0% 总时间为0分钟 进入警戒区间2次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f01_1557100800000_1557705599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3429000"/>
          </a:xfrm>
          <a:prstGeom prst="rect">
            <a:avLst/>
          </a:prstGeom>
        </p:spPr>
      </p:pic>
      <p:pic>
        <p:nvPicPr>
          <p:cNvPr id="3" name="Picture 2" descr="graf01_1557100800000_1557705599000_running_block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121920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graf01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Memory、Swap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graf01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Procs_Running、Procs_Blocked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9_1557100800000_1557705599000_war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096000" cy="3429000"/>
          </a:xfrm>
          <a:prstGeom prst="rect">
            <a:avLst/>
          </a:prstGeom>
        </p:spPr>
      </p:pic>
      <p:pic>
        <p:nvPicPr>
          <p:cNvPr id="3" name="Picture 2" descr="data09_1557100800000_1557705599000_warn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graf01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429000"/>
            <a:ext cx="12192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500"/>
            </a:pPr>
            <a:r>
              <a:t>内存使用概况</a:t>
            </a:r>
            <a:br/>
          </a:p>
          <a:p>
            <a:pPr>
              <a:defRPr sz="1000"/>
            </a:pPr>
            <a:r>
              <a:t>内存使用率大于80%的时间占比为0.0% 总时间为0分钟 进入警戒区间0次</a:t>
            </a:r>
            <a:br/>
            <a:r>
              <a:t>内存使用率大于90%的时间占比为0.0% 总时间为0分钟 触发报警0次</a:t>
            </a:r>
            <a:br/>
          </a:p>
          <a:p>
            <a:pPr>
              <a:defRPr sz="1500"/>
            </a:pPr>
            <a:r>
              <a:t>机器负荷概况</a:t>
            </a:r>
            <a:br/>
          </a:p>
          <a:p>
            <a:pPr>
              <a:defRPr sz="1000"/>
            </a:pPr>
            <a:r>
              <a:t>平均运行进程数量大于2.0的时间占比为0.2% 总时间为20分钟 进入警戒区间1次</a:t>
            </a:r>
            <a:br/>
            <a:r>
              <a:t>平均运行进程数量大于4的时间占比为0.1% 总时间为12分钟 进入警戒区间1次</a:t>
            </a:r>
            <a:br/>
            <a:br/>
            <a:r>
              <a:t>平均阻塞进程数量大于1.0的时间占比为0.0% 总时间为2分钟 进入警戒区间1次</a:t>
            </a:r>
            <a:br/>
            <a:r>
              <a:t>平均阻塞进程数量大于2.0的时间占比为0.0% 总时间为0分钟 进入警戒区间2次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Warning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000"/>
            </a:pPr>
            <a:r>
              <a:t>graf01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9600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1000"/>
            </a:pPr>
            <a:r>
              <a:t>Error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data02_1557241440000_155724654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data02 警报0</a:t>
            </a:r>
            <a:br/>
            <a:r>
              <a:t>2019-05-07 15:04:00  --  2019-05-07 16:29:00</a:t>
            </a:r>
            <a:br/>
            <a:r>
              <a:t>警报持续时间 5100.0s</a:t>
            </a:r>
            <a:br/>
            <a:r>
              <a:t>内存警报次数 0</a:t>
            </a:r>
            <a:br/>
            <a:r>
              <a:t>procs_running警报次数 17</a:t>
            </a:r>
            <a:br/>
            <a:r>
              <a:t>procs_blocked警报次数 0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397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(Guess)/bin/sh /usr/local/mysql/bin/mysqld_safe --datadir=/data/database/mysql/ --pid-file=/data/database/mysql//pdatbiz02.rmz.flamingo-inc.com.pid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1.28%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4.79%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/tmp/gpsdk_business_data_realtime.lock -c sh /home/bigdata/cloudgraph/script/gpsdk_business_data/gpsdk_business_data_realtime.sh &gt;&gt; /tmp/gpsdk_business_data_realtime.log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2.53%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7.98%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/tmp/xxapp_business_data_realtime.lock -c sh /home/bigdata/cloudgraph/script/xxapp_business_data/xxapp_business_data_realtime.sh &gt;&gt; /tmp/xxapp_business_data_realtime.log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0.84%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(Guess)/usr/bin/python2.6 /usr/bin/salt-minion -d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/home/bigdata/drawingpanel/script/drawing_panel_server.py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5.18%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/tmp/gp_business_data_realtime.lock -c sh /home/bigdata/cloudgraph/script/gp_business_data/gp_business_data_realtime.sh &gt;&gt; /tmp/gp_business_data_realtime.log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3.27%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2.88%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flock -xn /tmp/gp_subscribe_data.lock -c sh /home/bigdata/cloudgraph/script/gp_subscribe_data/gp_subscribe_data.sh &gt;&gt; /tmp/gp_subscribe_data.log 2&gt;&amp;1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(Guess)/usr/local/mongodb/bin/mongod --bind_ip localhost -f /usr/local/mongodb/bin/mongodb.conf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9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/usr/bin/python2.6 /usr/bin/supervisord -c /etc/flamingo/supervisord/supervisord.conf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0.09%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graf01_1557107760000_1557109440000_summariz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0"/>
            <a:ext cx="6096000" cy="3429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0"/>
            <a:ext cx="6096000" cy="3429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500"/>
            </a:pPr>
            <a:r>
              <a:t>graf01 警报0</a:t>
            </a:r>
            <a:br/>
            <a:r>
              <a:t>2019-05-06 01:56:00  --  2019-05-06 02:24:00</a:t>
            </a:r>
            <a:br/>
            <a:r>
              <a:t>警报持续时间 1680.0s</a:t>
            </a:r>
            <a:br/>
            <a:r>
              <a:t>内存警报次数 0</a:t>
            </a:r>
            <a:br/>
            <a:r>
              <a:t>procs_running警报次数 1</a:t>
            </a:r>
            <a:br/>
            <a:r>
              <a:t>procs_blocked警报次数 2</a:t>
            </a:r>
            <a:br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0" y="3429000"/>
          <a:ext cx="1219200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000"/>
                <a:gridCol w="3810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  <a:gridCol w="508000"/>
              </a:tblGrid>
              <a:tr h="127000">
                <a:tc rowSpan="2" gridSpan="2">
                  <a:txBody>
                    <a:bodyPr/>
                    <a:lstStyle/>
                    <a:p>
                      <a:pPr algn="ctr">
                        <a:defRPr sz="1000"/>
                      </a:pPr>
                      <a:r>
                        <a:t>命令</a:t>
                      </a:r>
                    </a:p>
                  </a:txBody>
                  <a:tcPr/>
                </a:tc>
                <a:tc rowSpan="2" hMerge="1">
                  <a:txBody>
                    <a:bodyPr/>
                    <a:lstStyle/>
                    <a:p/>
                  </a:txBody>
                  <a:tcPr/>
                </a:tc>
                <a:tc gridSpan="7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峰值内存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平均SWAP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gridSpan="3">
                  <a:txBody>
                    <a:bodyPr/>
                    <a:lstStyle/>
                    <a:p>
                      <a:pPr>
                        <a:defRPr sz="1000"/>
                      </a:pPr>
                      <a:r>
                        <a:t>峰值SWAP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  <a:tc hMerge="1">
                  <a:txBody>
                    <a:bodyPr/>
                    <a:lstStyle/>
                    <a:p/>
                  </a:txBody>
                  <a:tcPr/>
                </a:tc>
              </a:tr>
              <a:tr h="127000">
                <a:tc gridSpan="2" vMerge="1"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/>
                </a:tc>
                <a:tc hMerge="1" vMerge="1">
                  <a:txBody>
                    <a:bodyPr/>
                    <a:lstStyle/>
                    <a:p/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七日增长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七日偏差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当日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昨日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七日</a:t>
                      </a:r>
                    </a:p>
                  </a:txBody>
                  <a:tcPr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influxd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2.05G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1.99G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221.21%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566.18%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2.10G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2.08G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2.33G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-u ReportMaker.py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-0.08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207.04%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1.43G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1.39G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0.06G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3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grafana-server --homepath=/usr/share/grafana --config=/etc/grafana/grafana.ini cfg:default.log.mode=console cfg:default.paths.data=/var/lib/grafana cfg:default.paths.logs=/var/log/grafana cfg:default.paths.plugins=/var/lib/grafana/plugins cfg:default.paths.provisioning=/etc/grafana/provisioning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0.37G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-0.91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762.87%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0.39G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263.00%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0.04G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0.76G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4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python AlertServer.py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-0.02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0.64%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0.03G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5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redis-server *:6379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-0.00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0.07%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0.13%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6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 /usr/bin/supervisord -c /etc/supervisord.conf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0.02%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  <a:tr h="127000"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7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defRPr sz="700"/>
                      </a:pPr>
                      <a:r>
                        <a:t>/usr/bin/python -Es /usr/sbin/tuned -l -P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0.00%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0.00G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defRPr sz="700"/>
                      </a:pPr>
                      <a:r>
                        <a:t>0.01G</a:t>
                      </a:r>
                    </a:p>
                  </a:txBody>
                  <a:tcPr marL="0" marR="0" marT="0" marB="0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